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5" r:id="rId6"/>
    <p:sldId id="262" r:id="rId7"/>
    <p:sldId id="264" r:id="rId8"/>
    <p:sldId id="258" r:id="rId9"/>
    <p:sldId id="261" r:id="rId10"/>
    <p:sldId id="263" r:id="rId11"/>
    <p:sldId id="270" r:id="rId12"/>
    <p:sldId id="271" r:id="rId13"/>
    <p:sldId id="266" r:id="rId14"/>
    <p:sldId id="267" r:id="rId15"/>
    <p:sldId id="269" r:id="rId16"/>
    <p:sldId id="268" r:id="rId17"/>
    <p:sldId id="272" r:id="rId18"/>
    <p:sldId id="274" r:id="rId1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DA46F1-7940-4BC7-ABDB-4F4757A693CA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77EF99D-0D8C-4DC1-A3FB-5D53331AFC6D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Generation</a:t>
          </a:r>
          <a:endParaRPr lang="en-GB" dirty="0"/>
        </a:p>
      </dgm:t>
    </dgm:pt>
    <dgm:pt modelId="{1B8FEB46-CEA8-4261-9E6D-B3D770A54806}" type="parTrans" cxnId="{FD3D63AB-9769-4B1E-8F9F-0679354DD27A}">
      <dgm:prSet/>
      <dgm:spPr/>
      <dgm:t>
        <a:bodyPr/>
        <a:lstStyle/>
        <a:p>
          <a:endParaRPr lang="en-GB"/>
        </a:p>
      </dgm:t>
    </dgm:pt>
    <dgm:pt modelId="{730D053B-3C3E-4526-9B35-82918E53C31E}" type="sibTrans" cxnId="{FD3D63AB-9769-4B1E-8F9F-0679354DD27A}">
      <dgm:prSet/>
      <dgm:spPr>
        <a:solidFill>
          <a:schemeClr val="accent2"/>
        </a:solidFill>
      </dgm:spPr>
      <dgm:t>
        <a:bodyPr/>
        <a:lstStyle/>
        <a:p>
          <a:endParaRPr lang="en-GB"/>
        </a:p>
      </dgm:t>
    </dgm:pt>
    <dgm:pt modelId="{445031D7-588B-4C7D-9EDB-5E1A024C25C5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Delivery</a:t>
          </a:r>
          <a:endParaRPr lang="en-GB" dirty="0"/>
        </a:p>
      </dgm:t>
    </dgm:pt>
    <dgm:pt modelId="{FFF43FA6-7C10-4E48-BFBD-5BAFA054828E}" type="parTrans" cxnId="{B87D1493-0A4C-4265-AA32-6A4BF8FCF3A9}">
      <dgm:prSet/>
      <dgm:spPr/>
      <dgm:t>
        <a:bodyPr/>
        <a:lstStyle/>
        <a:p>
          <a:endParaRPr lang="en-GB"/>
        </a:p>
      </dgm:t>
    </dgm:pt>
    <dgm:pt modelId="{A25EF9AB-ADD0-4D98-AF06-CBD5F72AA8DD}" type="sibTrans" cxnId="{B87D1493-0A4C-4265-AA32-6A4BF8FCF3A9}">
      <dgm:prSet/>
      <dgm:spPr>
        <a:solidFill>
          <a:schemeClr val="accent2"/>
        </a:solidFill>
      </dgm:spPr>
      <dgm:t>
        <a:bodyPr/>
        <a:lstStyle/>
        <a:p>
          <a:endParaRPr lang="en-GB"/>
        </a:p>
      </dgm:t>
    </dgm:pt>
    <dgm:pt modelId="{F0554C74-E73A-4E18-9C49-1B55D158466E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/>
            <a:t>Storage</a:t>
          </a:r>
          <a:endParaRPr lang="en-GB" dirty="0"/>
        </a:p>
      </dgm:t>
    </dgm:pt>
    <dgm:pt modelId="{D9FC3BEE-AA9E-4254-85B6-02D70B3158E6}" type="parTrans" cxnId="{4FFAAA19-F16D-42E0-BB07-1E6FC3CC12D0}">
      <dgm:prSet/>
      <dgm:spPr/>
      <dgm:t>
        <a:bodyPr/>
        <a:lstStyle/>
        <a:p>
          <a:endParaRPr lang="en-GB"/>
        </a:p>
      </dgm:t>
    </dgm:pt>
    <dgm:pt modelId="{9D38773B-7C66-4CA8-B399-BFD716042542}" type="sibTrans" cxnId="{4FFAAA19-F16D-42E0-BB07-1E6FC3CC12D0}">
      <dgm:prSet/>
      <dgm:spPr>
        <a:solidFill>
          <a:schemeClr val="accent2"/>
        </a:solidFill>
      </dgm:spPr>
      <dgm:t>
        <a:bodyPr/>
        <a:lstStyle/>
        <a:p>
          <a:endParaRPr lang="en-GB"/>
        </a:p>
      </dgm:t>
    </dgm:pt>
    <dgm:pt modelId="{275F7720-2165-4A19-8B16-9EFEA6A85CA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Activation</a:t>
          </a:r>
          <a:endParaRPr lang="en-GB" dirty="0"/>
        </a:p>
      </dgm:t>
    </dgm:pt>
    <dgm:pt modelId="{EE2F3317-BCE0-44D0-9440-EF44F7A80906}" type="parTrans" cxnId="{23B7DD64-C7E6-414A-8833-98E57574BB2C}">
      <dgm:prSet/>
      <dgm:spPr/>
      <dgm:t>
        <a:bodyPr/>
        <a:lstStyle/>
        <a:p>
          <a:endParaRPr lang="en-GB"/>
        </a:p>
      </dgm:t>
    </dgm:pt>
    <dgm:pt modelId="{0B9D1DA7-BFD6-474D-8064-2B140A625707}" type="sibTrans" cxnId="{23B7DD64-C7E6-414A-8833-98E57574BB2C}">
      <dgm:prSet/>
      <dgm:spPr>
        <a:solidFill>
          <a:schemeClr val="accent2"/>
        </a:solidFill>
      </dgm:spPr>
      <dgm:t>
        <a:bodyPr/>
        <a:lstStyle/>
        <a:p>
          <a:endParaRPr lang="en-GB"/>
        </a:p>
      </dgm:t>
    </dgm:pt>
    <dgm:pt modelId="{CDDCE722-53E1-4E29-A3CC-FC1C1AB428D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Deactivation</a:t>
          </a:r>
          <a:endParaRPr lang="en-GB" dirty="0"/>
        </a:p>
      </dgm:t>
    </dgm:pt>
    <dgm:pt modelId="{C7515657-82EA-41D8-8004-6F55F59E4772}" type="parTrans" cxnId="{AF0D3EB4-7A4D-42F5-B17A-65FAAC33910B}">
      <dgm:prSet/>
      <dgm:spPr/>
      <dgm:t>
        <a:bodyPr/>
        <a:lstStyle/>
        <a:p>
          <a:endParaRPr lang="en-GB"/>
        </a:p>
      </dgm:t>
    </dgm:pt>
    <dgm:pt modelId="{B0A23466-0A4B-4A3B-8E9C-E9CDB3F7718F}" type="sibTrans" cxnId="{AF0D3EB4-7A4D-42F5-B17A-65FAAC33910B}">
      <dgm:prSet/>
      <dgm:spPr>
        <a:solidFill>
          <a:schemeClr val="accent2"/>
        </a:solidFill>
      </dgm:spPr>
      <dgm:t>
        <a:bodyPr/>
        <a:lstStyle/>
        <a:p>
          <a:endParaRPr lang="en-GB"/>
        </a:p>
      </dgm:t>
    </dgm:pt>
    <dgm:pt modelId="{531AF9AD-3C29-46E1-94C6-85DFD78A5AEF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/>
            <a:t>Destruction</a:t>
          </a:r>
          <a:endParaRPr lang="en-GB" dirty="0"/>
        </a:p>
      </dgm:t>
    </dgm:pt>
    <dgm:pt modelId="{F7EB4738-FC9C-49BD-9995-55B2C2F98E6A}" type="parTrans" cxnId="{8DE6C132-6BDC-46B1-923A-E897CA2C565B}">
      <dgm:prSet/>
      <dgm:spPr/>
      <dgm:t>
        <a:bodyPr/>
        <a:lstStyle/>
        <a:p>
          <a:endParaRPr lang="en-GB"/>
        </a:p>
      </dgm:t>
    </dgm:pt>
    <dgm:pt modelId="{B32D0BA4-EC6A-4D02-82BC-65D1D36E1DA2}" type="sibTrans" cxnId="{8DE6C132-6BDC-46B1-923A-E897CA2C565B}">
      <dgm:prSet/>
      <dgm:spPr/>
      <dgm:t>
        <a:bodyPr/>
        <a:lstStyle/>
        <a:p>
          <a:endParaRPr lang="en-GB"/>
        </a:p>
      </dgm:t>
    </dgm:pt>
    <dgm:pt modelId="{153412DD-3BED-473A-A8F3-C19B4CC98ECE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/>
            <a:t>Deployment</a:t>
          </a:r>
          <a:endParaRPr lang="en-GB" dirty="0"/>
        </a:p>
      </dgm:t>
    </dgm:pt>
    <dgm:pt modelId="{AD292339-AA15-47DC-AFE1-7ACF1F3A0013}" type="parTrans" cxnId="{ED9B8CFA-1C16-46F1-A41F-7868FE6A302C}">
      <dgm:prSet/>
      <dgm:spPr/>
      <dgm:t>
        <a:bodyPr/>
        <a:lstStyle/>
        <a:p>
          <a:endParaRPr lang="en-GB"/>
        </a:p>
      </dgm:t>
    </dgm:pt>
    <dgm:pt modelId="{36C196B0-CE01-48A1-87FB-A5178BFBA5FA}" type="sibTrans" cxnId="{ED9B8CFA-1C16-46F1-A41F-7868FE6A302C}">
      <dgm:prSet/>
      <dgm:spPr>
        <a:solidFill>
          <a:schemeClr val="accent2"/>
        </a:solidFill>
      </dgm:spPr>
      <dgm:t>
        <a:bodyPr/>
        <a:lstStyle/>
        <a:p>
          <a:endParaRPr lang="en-GB"/>
        </a:p>
      </dgm:t>
    </dgm:pt>
    <dgm:pt modelId="{B55322CE-B69B-44CC-B995-97FCCA83AF8D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Storage</a:t>
          </a:r>
          <a:endParaRPr lang="en-GB" dirty="0"/>
        </a:p>
      </dgm:t>
    </dgm:pt>
    <dgm:pt modelId="{A2DCF6AD-0D79-474C-AA20-0E88ECCED977}" type="parTrans" cxnId="{BA15031E-B3A6-4743-AB6B-FE9963984E95}">
      <dgm:prSet/>
      <dgm:spPr/>
      <dgm:t>
        <a:bodyPr/>
        <a:lstStyle/>
        <a:p>
          <a:endParaRPr lang="en-GB"/>
        </a:p>
      </dgm:t>
    </dgm:pt>
    <dgm:pt modelId="{9753FE79-1102-4AF9-B6EB-FE62E95D1FA8}" type="sibTrans" cxnId="{BA15031E-B3A6-4743-AB6B-FE9963984E95}">
      <dgm:prSet/>
      <dgm:spPr>
        <a:solidFill>
          <a:schemeClr val="accent2"/>
        </a:solidFill>
      </dgm:spPr>
      <dgm:t>
        <a:bodyPr/>
        <a:lstStyle/>
        <a:p>
          <a:endParaRPr lang="en-GB"/>
        </a:p>
      </dgm:t>
    </dgm:pt>
    <dgm:pt modelId="{07339770-B2AC-4CA7-8212-EA6CDDCDDDD9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/>
            <a:t>Rekey/</a:t>
          </a:r>
          <a:r>
            <a:rPr lang="en-US" dirty="0" err="1" smtClean="0"/>
            <a:t>revoc</a:t>
          </a:r>
          <a:endParaRPr lang="en-GB" dirty="0"/>
        </a:p>
      </dgm:t>
    </dgm:pt>
    <dgm:pt modelId="{C75096CD-805B-43BB-8DA3-3331713EFE2B}" type="parTrans" cxnId="{FF2DCD96-2713-4460-8B93-16EE937E0341}">
      <dgm:prSet/>
      <dgm:spPr/>
      <dgm:t>
        <a:bodyPr/>
        <a:lstStyle/>
        <a:p>
          <a:endParaRPr lang="en-GB"/>
        </a:p>
      </dgm:t>
    </dgm:pt>
    <dgm:pt modelId="{07FA33EB-8980-4EF6-A8DA-9645B7C18FB1}" type="sibTrans" cxnId="{FF2DCD96-2713-4460-8B93-16EE937E0341}">
      <dgm:prSet/>
      <dgm:spPr>
        <a:solidFill>
          <a:schemeClr val="accent2"/>
        </a:solidFill>
      </dgm:spPr>
      <dgm:t>
        <a:bodyPr/>
        <a:lstStyle/>
        <a:p>
          <a:endParaRPr lang="en-GB"/>
        </a:p>
      </dgm:t>
    </dgm:pt>
    <dgm:pt modelId="{7219E7ED-B473-4A80-8838-A6E1F0B61FFD}" type="pres">
      <dgm:prSet presAssocID="{72DA46F1-7940-4BC7-ABDB-4F4757A693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2DD0125-2DDB-469B-B030-6F99B193A105}" type="pres">
      <dgm:prSet presAssocID="{F77EF99D-0D8C-4DC1-A3FB-5D53331AFC6D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42E5B9-F7B7-445B-A5F2-1C001E6393CB}" type="pres">
      <dgm:prSet presAssocID="{730D053B-3C3E-4526-9B35-82918E53C31E}" presName="sibTrans" presStyleLbl="sibTrans2D1" presStyleIdx="0" presStyleCnt="8"/>
      <dgm:spPr/>
      <dgm:t>
        <a:bodyPr/>
        <a:lstStyle/>
        <a:p>
          <a:endParaRPr lang="en-GB"/>
        </a:p>
      </dgm:t>
    </dgm:pt>
    <dgm:pt modelId="{933BB5D9-6F7C-40D0-B0FD-72D9D3C8FE8D}" type="pres">
      <dgm:prSet presAssocID="{730D053B-3C3E-4526-9B35-82918E53C31E}" presName="connectorText" presStyleLbl="sibTrans2D1" presStyleIdx="0" presStyleCnt="8"/>
      <dgm:spPr/>
      <dgm:t>
        <a:bodyPr/>
        <a:lstStyle/>
        <a:p>
          <a:endParaRPr lang="en-GB"/>
        </a:p>
      </dgm:t>
    </dgm:pt>
    <dgm:pt modelId="{C45EDC5B-B84F-4A8F-B1B8-5F6B81C26382}" type="pres">
      <dgm:prSet presAssocID="{445031D7-588B-4C7D-9EDB-5E1A024C25C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4F78B0-9B0E-4F68-8180-367E5B4B252D}" type="pres">
      <dgm:prSet presAssocID="{A25EF9AB-ADD0-4D98-AF06-CBD5F72AA8DD}" presName="sibTrans" presStyleLbl="sibTrans2D1" presStyleIdx="1" presStyleCnt="8"/>
      <dgm:spPr/>
      <dgm:t>
        <a:bodyPr/>
        <a:lstStyle/>
        <a:p>
          <a:endParaRPr lang="en-GB"/>
        </a:p>
      </dgm:t>
    </dgm:pt>
    <dgm:pt modelId="{C834E1B3-A2CE-45CF-81BE-B36BFD2C3057}" type="pres">
      <dgm:prSet presAssocID="{A25EF9AB-ADD0-4D98-AF06-CBD5F72AA8DD}" presName="connectorText" presStyleLbl="sibTrans2D1" presStyleIdx="1" presStyleCnt="8"/>
      <dgm:spPr/>
      <dgm:t>
        <a:bodyPr/>
        <a:lstStyle/>
        <a:p>
          <a:endParaRPr lang="en-GB"/>
        </a:p>
      </dgm:t>
    </dgm:pt>
    <dgm:pt modelId="{E2F80A86-1ED2-4AA0-B422-7275627AEB38}" type="pres">
      <dgm:prSet presAssocID="{F0554C74-E73A-4E18-9C49-1B55D158466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2DCF42-F06E-4A7D-8775-87B34050D201}" type="pres">
      <dgm:prSet presAssocID="{9D38773B-7C66-4CA8-B399-BFD716042542}" presName="sibTrans" presStyleLbl="sibTrans2D1" presStyleIdx="2" presStyleCnt="8"/>
      <dgm:spPr/>
      <dgm:t>
        <a:bodyPr/>
        <a:lstStyle/>
        <a:p>
          <a:endParaRPr lang="en-GB"/>
        </a:p>
      </dgm:t>
    </dgm:pt>
    <dgm:pt modelId="{B00AAB45-7EAE-432F-B4AD-995B81A51923}" type="pres">
      <dgm:prSet presAssocID="{9D38773B-7C66-4CA8-B399-BFD716042542}" presName="connectorText" presStyleLbl="sibTrans2D1" presStyleIdx="2" presStyleCnt="8"/>
      <dgm:spPr/>
      <dgm:t>
        <a:bodyPr/>
        <a:lstStyle/>
        <a:p>
          <a:endParaRPr lang="en-GB"/>
        </a:p>
      </dgm:t>
    </dgm:pt>
    <dgm:pt modelId="{F1E44BD9-925A-40B7-AD76-39549E838900}" type="pres">
      <dgm:prSet presAssocID="{153412DD-3BED-473A-A8F3-C19B4CC98EC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210517-5C12-48D8-A770-9A3810260232}" type="pres">
      <dgm:prSet presAssocID="{36C196B0-CE01-48A1-87FB-A5178BFBA5FA}" presName="sibTrans" presStyleLbl="sibTrans2D1" presStyleIdx="3" presStyleCnt="8"/>
      <dgm:spPr/>
      <dgm:t>
        <a:bodyPr/>
        <a:lstStyle/>
        <a:p>
          <a:endParaRPr lang="en-GB"/>
        </a:p>
      </dgm:t>
    </dgm:pt>
    <dgm:pt modelId="{22A32B1D-A462-4978-8F34-F4BB9EBF1114}" type="pres">
      <dgm:prSet presAssocID="{36C196B0-CE01-48A1-87FB-A5178BFBA5FA}" presName="connectorText" presStyleLbl="sibTrans2D1" presStyleIdx="3" presStyleCnt="8"/>
      <dgm:spPr/>
      <dgm:t>
        <a:bodyPr/>
        <a:lstStyle/>
        <a:p>
          <a:endParaRPr lang="en-GB"/>
        </a:p>
      </dgm:t>
    </dgm:pt>
    <dgm:pt modelId="{E132D9A2-B90A-4194-833A-FE1E7455D949}" type="pres">
      <dgm:prSet presAssocID="{B55322CE-B69B-44CC-B995-97FCCA83AF8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C8F32A-4A39-4AD6-99CD-6F2BEA969D8C}" type="pres">
      <dgm:prSet presAssocID="{9753FE79-1102-4AF9-B6EB-FE62E95D1FA8}" presName="sibTrans" presStyleLbl="sibTrans2D1" presStyleIdx="4" presStyleCnt="8"/>
      <dgm:spPr/>
      <dgm:t>
        <a:bodyPr/>
        <a:lstStyle/>
        <a:p>
          <a:endParaRPr lang="en-GB"/>
        </a:p>
      </dgm:t>
    </dgm:pt>
    <dgm:pt modelId="{6BA21EEF-6FC9-4E26-A25A-6A3F07324326}" type="pres">
      <dgm:prSet presAssocID="{9753FE79-1102-4AF9-B6EB-FE62E95D1FA8}" presName="connectorText" presStyleLbl="sibTrans2D1" presStyleIdx="4" presStyleCnt="8"/>
      <dgm:spPr/>
      <dgm:t>
        <a:bodyPr/>
        <a:lstStyle/>
        <a:p>
          <a:endParaRPr lang="en-GB"/>
        </a:p>
      </dgm:t>
    </dgm:pt>
    <dgm:pt modelId="{494D0C78-648B-4400-8F03-C45403791F38}" type="pres">
      <dgm:prSet presAssocID="{275F7720-2165-4A19-8B16-9EFEA6A85CA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1AE511-B143-4301-A669-D2AA889583C9}" type="pres">
      <dgm:prSet presAssocID="{0B9D1DA7-BFD6-474D-8064-2B140A625707}" presName="sibTrans" presStyleLbl="sibTrans2D1" presStyleIdx="5" presStyleCnt="8"/>
      <dgm:spPr/>
      <dgm:t>
        <a:bodyPr/>
        <a:lstStyle/>
        <a:p>
          <a:endParaRPr lang="en-GB"/>
        </a:p>
      </dgm:t>
    </dgm:pt>
    <dgm:pt modelId="{B732F045-4B64-45AA-B773-E1512E83DBD7}" type="pres">
      <dgm:prSet presAssocID="{0B9D1DA7-BFD6-474D-8064-2B140A625707}" presName="connectorText" presStyleLbl="sibTrans2D1" presStyleIdx="5" presStyleCnt="8"/>
      <dgm:spPr/>
      <dgm:t>
        <a:bodyPr/>
        <a:lstStyle/>
        <a:p>
          <a:endParaRPr lang="en-GB"/>
        </a:p>
      </dgm:t>
    </dgm:pt>
    <dgm:pt modelId="{AF159FFB-0A60-423F-8BDC-0939D0180C6A}" type="pres">
      <dgm:prSet presAssocID="{CDDCE722-53E1-4E29-A3CC-FC1C1AB428DA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C30D6E-33C1-4529-9426-AF7FF4727633}" type="pres">
      <dgm:prSet presAssocID="{B0A23466-0A4B-4A3B-8E9C-E9CDB3F7718F}" presName="sibTrans" presStyleLbl="sibTrans2D1" presStyleIdx="6" presStyleCnt="8"/>
      <dgm:spPr/>
      <dgm:t>
        <a:bodyPr/>
        <a:lstStyle/>
        <a:p>
          <a:endParaRPr lang="en-GB"/>
        </a:p>
      </dgm:t>
    </dgm:pt>
    <dgm:pt modelId="{A2A731A0-7763-4BA2-99FA-C0C61F2AD03F}" type="pres">
      <dgm:prSet presAssocID="{B0A23466-0A4B-4A3B-8E9C-E9CDB3F7718F}" presName="connectorText" presStyleLbl="sibTrans2D1" presStyleIdx="6" presStyleCnt="8"/>
      <dgm:spPr/>
      <dgm:t>
        <a:bodyPr/>
        <a:lstStyle/>
        <a:p>
          <a:endParaRPr lang="en-GB"/>
        </a:p>
      </dgm:t>
    </dgm:pt>
    <dgm:pt modelId="{10E0F903-4E21-4B00-ADB9-1E0A844DB55C}" type="pres">
      <dgm:prSet presAssocID="{07339770-B2AC-4CA7-8212-EA6CDDCDDDD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6306A4-ABA5-4202-8C26-6E9C2C45C9B6}" type="pres">
      <dgm:prSet presAssocID="{07FA33EB-8980-4EF6-A8DA-9645B7C18FB1}" presName="sibTrans" presStyleLbl="sibTrans2D1" presStyleIdx="7" presStyleCnt="8"/>
      <dgm:spPr/>
      <dgm:t>
        <a:bodyPr/>
        <a:lstStyle/>
        <a:p>
          <a:endParaRPr lang="en-GB"/>
        </a:p>
      </dgm:t>
    </dgm:pt>
    <dgm:pt modelId="{F1675ABC-BEC0-45C3-ABFA-7423FF0E480E}" type="pres">
      <dgm:prSet presAssocID="{07FA33EB-8980-4EF6-A8DA-9645B7C18FB1}" presName="connectorText" presStyleLbl="sibTrans2D1" presStyleIdx="7" presStyleCnt="8"/>
      <dgm:spPr/>
      <dgm:t>
        <a:bodyPr/>
        <a:lstStyle/>
        <a:p>
          <a:endParaRPr lang="en-GB"/>
        </a:p>
      </dgm:t>
    </dgm:pt>
    <dgm:pt modelId="{620E320F-02FC-4E73-8A79-C951D225F223}" type="pres">
      <dgm:prSet presAssocID="{531AF9AD-3C29-46E1-94C6-85DFD78A5AEF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CFF8380-585D-407D-8ABF-CD3D5A0A95A8}" type="presOf" srcId="{B55322CE-B69B-44CC-B995-97FCCA83AF8D}" destId="{E132D9A2-B90A-4194-833A-FE1E7455D949}" srcOrd="0" destOrd="0" presId="urn:microsoft.com/office/officeart/2005/8/layout/process5"/>
    <dgm:cxn modelId="{AF0D3EB4-7A4D-42F5-B17A-65FAAC33910B}" srcId="{72DA46F1-7940-4BC7-ABDB-4F4757A693CA}" destId="{CDDCE722-53E1-4E29-A3CC-FC1C1AB428DA}" srcOrd="6" destOrd="0" parTransId="{C7515657-82EA-41D8-8004-6F55F59E4772}" sibTransId="{B0A23466-0A4B-4A3B-8E9C-E9CDB3F7718F}"/>
    <dgm:cxn modelId="{A079CBAF-F0BF-4496-A008-075155059366}" type="presOf" srcId="{72DA46F1-7940-4BC7-ABDB-4F4757A693CA}" destId="{7219E7ED-B473-4A80-8838-A6E1F0B61FFD}" srcOrd="0" destOrd="0" presId="urn:microsoft.com/office/officeart/2005/8/layout/process5"/>
    <dgm:cxn modelId="{23B7DD64-C7E6-414A-8833-98E57574BB2C}" srcId="{72DA46F1-7940-4BC7-ABDB-4F4757A693CA}" destId="{275F7720-2165-4A19-8B16-9EFEA6A85CAA}" srcOrd="5" destOrd="0" parTransId="{EE2F3317-BCE0-44D0-9440-EF44F7A80906}" sibTransId="{0B9D1DA7-BFD6-474D-8064-2B140A625707}"/>
    <dgm:cxn modelId="{95B0D074-5E26-4E88-8616-177EC38C220B}" type="presOf" srcId="{07FA33EB-8980-4EF6-A8DA-9645B7C18FB1}" destId="{D56306A4-ABA5-4202-8C26-6E9C2C45C9B6}" srcOrd="0" destOrd="0" presId="urn:microsoft.com/office/officeart/2005/8/layout/process5"/>
    <dgm:cxn modelId="{D42B37F6-680C-4989-AE6A-DA2AFD96532F}" type="presOf" srcId="{CDDCE722-53E1-4E29-A3CC-FC1C1AB428DA}" destId="{AF159FFB-0A60-423F-8BDC-0939D0180C6A}" srcOrd="0" destOrd="0" presId="urn:microsoft.com/office/officeart/2005/8/layout/process5"/>
    <dgm:cxn modelId="{FD3D63AB-9769-4B1E-8F9F-0679354DD27A}" srcId="{72DA46F1-7940-4BC7-ABDB-4F4757A693CA}" destId="{F77EF99D-0D8C-4DC1-A3FB-5D53331AFC6D}" srcOrd="0" destOrd="0" parTransId="{1B8FEB46-CEA8-4261-9E6D-B3D770A54806}" sibTransId="{730D053B-3C3E-4526-9B35-82918E53C31E}"/>
    <dgm:cxn modelId="{643A34E9-6B12-4DD7-BD99-F12F12B7DEC8}" type="presOf" srcId="{F0554C74-E73A-4E18-9C49-1B55D158466E}" destId="{E2F80A86-1ED2-4AA0-B422-7275627AEB38}" srcOrd="0" destOrd="0" presId="urn:microsoft.com/office/officeart/2005/8/layout/process5"/>
    <dgm:cxn modelId="{ED9B8CFA-1C16-46F1-A41F-7868FE6A302C}" srcId="{72DA46F1-7940-4BC7-ABDB-4F4757A693CA}" destId="{153412DD-3BED-473A-A8F3-C19B4CC98ECE}" srcOrd="3" destOrd="0" parTransId="{AD292339-AA15-47DC-AFE1-7ACF1F3A0013}" sibTransId="{36C196B0-CE01-48A1-87FB-A5178BFBA5FA}"/>
    <dgm:cxn modelId="{19E0B4DB-32A8-4BDA-B504-F602676B79F9}" type="presOf" srcId="{36C196B0-CE01-48A1-87FB-A5178BFBA5FA}" destId="{9D210517-5C12-48D8-A770-9A3810260232}" srcOrd="0" destOrd="0" presId="urn:microsoft.com/office/officeart/2005/8/layout/process5"/>
    <dgm:cxn modelId="{BA15031E-B3A6-4743-AB6B-FE9963984E95}" srcId="{72DA46F1-7940-4BC7-ABDB-4F4757A693CA}" destId="{B55322CE-B69B-44CC-B995-97FCCA83AF8D}" srcOrd="4" destOrd="0" parTransId="{A2DCF6AD-0D79-474C-AA20-0E88ECCED977}" sibTransId="{9753FE79-1102-4AF9-B6EB-FE62E95D1FA8}"/>
    <dgm:cxn modelId="{8DE6C132-6BDC-46B1-923A-E897CA2C565B}" srcId="{72DA46F1-7940-4BC7-ABDB-4F4757A693CA}" destId="{531AF9AD-3C29-46E1-94C6-85DFD78A5AEF}" srcOrd="8" destOrd="0" parTransId="{F7EB4738-FC9C-49BD-9995-55B2C2F98E6A}" sibTransId="{B32D0BA4-EC6A-4D02-82BC-65D1D36E1DA2}"/>
    <dgm:cxn modelId="{C1556B83-6313-4E6C-9EEC-752BAE4F5E35}" type="presOf" srcId="{730D053B-3C3E-4526-9B35-82918E53C31E}" destId="{933BB5D9-6F7C-40D0-B0FD-72D9D3C8FE8D}" srcOrd="1" destOrd="0" presId="urn:microsoft.com/office/officeart/2005/8/layout/process5"/>
    <dgm:cxn modelId="{48BCC2BF-A360-47F5-9F68-8968DD92264C}" type="presOf" srcId="{B0A23466-0A4B-4A3B-8E9C-E9CDB3F7718F}" destId="{ABC30D6E-33C1-4529-9426-AF7FF4727633}" srcOrd="0" destOrd="0" presId="urn:microsoft.com/office/officeart/2005/8/layout/process5"/>
    <dgm:cxn modelId="{6F044A12-A75C-4384-A715-4D2F895E8E50}" type="presOf" srcId="{F77EF99D-0D8C-4DC1-A3FB-5D53331AFC6D}" destId="{52DD0125-2DDB-469B-B030-6F99B193A105}" srcOrd="0" destOrd="0" presId="urn:microsoft.com/office/officeart/2005/8/layout/process5"/>
    <dgm:cxn modelId="{FF2DCD96-2713-4460-8B93-16EE937E0341}" srcId="{72DA46F1-7940-4BC7-ABDB-4F4757A693CA}" destId="{07339770-B2AC-4CA7-8212-EA6CDDCDDDD9}" srcOrd="7" destOrd="0" parTransId="{C75096CD-805B-43BB-8DA3-3331713EFE2B}" sibTransId="{07FA33EB-8980-4EF6-A8DA-9645B7C18FB1}"/>
    <dgm:cxn modelId="{305ADB5E-D7BC-4A62-B169-D2BC63A05EF0}" type="presOf" srcId="{A25EF9AB-ADD0-4D98-AF06-CBD5F72AA8DD}" destId="{C834E1B3-A2CE-45CF-81BE-B36BFD2C3057}" srcOrd="1" destOrd="0" presId="urn:microsoft.com/office/officeart/2005/8/layout/process5"/>
    <dgm:cxn modelId="{ADEA2098-B8B0-4D4F-9E19-A6C500865399}" type="presOf" srcId="{36C196B0-CE01-48A1-87FB-A5178BFBA5FA}" destId="{22A32B1D-A462-4978-8F34-F4BB9EBF1114}" srcOrd="1" destOrd="0" presId="urn:microsoft.com/office/officeart/2005/8/layout/process5"/>
    <dgm:cxn modelId="{ACCA71A0-C978-43D0-9AE2-90CD5852CAF9}" type="presOf" srcId="{A25EF9AB-ADD0-4D98-AF06-CBD5F72AA8DD}" destId="{B34F78B0-9B0E-4F68-8180-367E5B4B252D}" srcOrd="0" destOrd="0" presId="urn:microsoft.com/office/officeart/2005/8/layout/process5"/>
    <dgm:cxn modelId="{BA01E1BC-8090-482B-9365-394F019C02E0}" type="presOf" srcId="{0B9D1DA7-BFD6-474D-8064-2B140A625707}" destId="{B732F045-4B64-45AA-B773-E1512E83DBD7}" srcOrd="1" destOrd="0" presId="urn:microsoft.com/office/officeart/2005/8/layout/process5"/>
    <dgm:cxn modelId="{BE08F25F-A153-4E66-B7CC-A30F3C09A04B}" type="presOf" srcId="{153412DD-3BED-473A-A8F3-C19B4CC98ECE}" destId="{F1E44BD9-925A-40B7-AD76-39549E838900}" srcOrd="0" destOrd="0" presId="urn:microsoft.com/office/officeart/2005/8/layout/process5"/>
    <dgm:cxn modelId="{C37AF1B9-ED1C-458B-A98A-69AA6EE076CB}" type="presOf" srcId="{9D38773B-7C66-4CA8-B399-BFD716042542}" destId="{142DCF42-F06E-4A7D-8775-87B34050D201}" srcOrd="0" destOrd="0" presId="urn:microsoft.com/office/officeart/2005/8/layout/process5"/>
    <dgm:cxn modelId="{AE5C741E-6B17-491C-8939-09FAB773B708}" type="presOf" srcId="{445031D7-588B-4C7D-9EDB-5E1A024C25C5}" destId="{C45EDC5B-B84F-4A8F-B1B8-5F6B81C26382}" srcOrd="0" destOrd="0" presId="urn:microsoft.com/office/officeart/2005/8/layout/process5"/>
    <dgm:cxn modelId="{14A17354-7727-461B-BB62-054930A1549B}" type="presOf" srcId="{275F7720-2165-4A19-8B16-9EFEA6A85CAA}" destId="{494D0C78-648B-4400-8F03-C45403791F38}" srcOrd="0" destOrd="0" presId="urn:microsoft.com/office/officeart/2005/8/layout/process5"/>
    <dgm:cxn modelId="{F59F43E0-68CB-473E-A862-01529FC7C5A1}" type="presOf" srcId="{07339770-B2AC-4CA7-8212-EA6CDDCDDDD9}" destId="{10E0F903-4E21-4B00-ADB9-1E0A844DB55C}" srcOrd="0" destOrd="0" presId="urn:microsoft.com/office/officeart/2005/8/layout/process5"/>
    <dgm:cxn modelId="{3F6D14D9-A98C-44C9-9899-90744DA2406A}" type="presOf" srcId="{B0A23466-0A4B-4A3B-8E9C-E9CDB3F7718F}" destId="{A2A731A0-7763-4BA2-99FA-C0C61F2AD03F}" srcOrd="1" destOrd="0" presId="urn:microsoft.com/office/officeart/2005/8/layout/process5"/>
    <dgm:cxn modelId="{4FFAAA19-F16D-42E0-BB07-1E6FC3CC12D0}" srcId="{72DA46F1-7940-4BC7-ABDB-4F4757A693CA}" destId="{F0554C74-E73A-4E18-9C49-1B55D158466E}" srcOrd="2" destOrd="0" parTransId="{D9FC3BEE-AA9E-4254-85B6-02D70B3158E6}" sibTransId="{9D38773B-7C66-4CA8-B399-BFD716042542}"/>
    <dgm:cxn modelId="{BBE009BF-4AE9-4CF0-811E-ED7F59F80A20}" type="presOf" srcId="{07FA33EB-8980-4EF6-A8DA-9645B7C18FB1}" destId="{F1675ABC-BEC0-45C3-ABFA-7423FF0E480E}" srcOrd="1" destOrd="0" presId="urn:microsoft.com/office/officeart/2005/8/layout/process5"/>
    <dgm:cxn modelId="{F533FB9F-7ECE-46BE-85B0-DB7EEFB51F74}" type="presOf" srcId="{531AF9AD-3C29-46E1-94C6-85DFD78A5AEF}" destId="{620E320F-02FC-4E73-8A79-C951D225F223}" srcOrd="0" destOrd="0" presId="urn:microsoft.com/office/officeart/2005/8/layout/process5"/>
    <dgm:cxn modelId="{B87D1493-0A4C-4265-AA32-6A4BF8FCF3A9}" srcId="{72DA46F1-7940-4BC7-ABDB-4F4757A693CA}" destId="{445031D7-588B-4C7D-9EDB-5E1A024C25C5}" srcOrd="1" destOrd="0" parTransId="{FFF43FA6-7C10-4E48-BFBD-5BAFA054828E}" sibTransId="{A25EF9AB-ADD0-4D98-AF06-CBD5F72AA8DD}"/>
    <dgm:cxn modelId="{3B712D21-D56F-4215-9B8B-62B1AB095526}" type="presOf" srcId="{0B9D1DA7-BFD6-474D-8064-2B140A625707}" destId="{EE1AE511-B143-4301-A669-D2AA889583C9}" srcOrd="0" destOrd="0" presId="urn:microsoft.com/office/officeart/2005/8/layout/process5"/>
    <dgm:cxn modelId="{7A048251-3B9F-4F3E-BDFA-533140F1C738}" type="presOf" srcId="{9D38773B-7C66-4CA8-B399-BFD716042542}" destId="{B00AAB45-7EAE-432F-B4AD-995B81A51923}" srcOrd="1" destOrd="0" presId="urn:microsoft.com/office/officeart/2005/8/layout/process5"/>
    <dgm:cxn modelId="{E318F1E4-DE6E-4F92-AD12-C93F2A8790F0}" type="presOf" srcId="{9753FE79-1102-4AF9-B6EB-FE62E95D1FA8}" destId="{6BA21EEF-6FC9-4E26-A25A-6A3F07324326}" srcOrd="1" destOrd="0" presId="urn:microsoft.com/office/officeart/2005/8/layout/process5"/>
    <dgm:cxn modelId="{DED8DAAE-D6AD-4D77-A7A9-5E08951A8F07}" type="presOf" srcId="{9753FE79-1102-4AF9-B6EB-FE62E95D1FA8}" destId="{71C8F32A-4A39-4AD6-99CD-6F2BEA969D8C}" srcOrd="0" destOrd="0" presId="urn:microsoft.com/office/officeart/2005/8/layout/process5"/>
    <dgm:cxn modelId="{FCA9A093-CA9D-450D-A158-81C20E1CDD27}" type="presOf" srcId="{730D053B-3C3E-4526-9B35-82918E53C31E}" destId="{0842E5B9-F7B7-445B-A5F2-1C001E6393CB}" srcOrd="0" destOrd="0" presId="urn:microsoft.com/office/officeart/2005/8/layout/process5"/>
    <dgm:cxn modelId="{74A98E6C-4A4F-47C7-877D-0B4CD589130C}" type="presParOf" srcId="{7219E7ED-B473-4A80-8838-A6E1F0B61FFD}" destId="{52DD0125-2DDB-469B-B030-6F99B193A105}" srcOrd="0" destOrd="0" presId="urn:microsoft.com/office/officeart/2005/8/layout/process5"/>
    <dgm:cxn modelId="{30A15071-6B16-48C3-9C11-308F6BCDDE43}" type="presParOf" srcId="{7219E7ED-B473-4A80-8838-A6E1F0B61FFD}" destId="{0842E5B9-F7B7-445B-A5F2-1C001E6393CB}" srcOrd="1" destOrd="0" presId="urn:microsoft.com/office/officeart/2005/8/layout/process5"/>
    <dgm:cxn modelId="{BEA4FAA2-DEA5-4CAE-B1B2-4CF734089E16}" type="presParOf" srcId="{0842E5B9-F7B7-445B-A5F2-1C001E6393CB}" destId="{933BB5D9-6F7C-40D0-B0FD-72D9D3C8FE8D}" srcOrd="0" destOrd="0" presId="urn:microsoft.com/office/officeart/2005/8/layout/process5"/>
    <dgm:cxn modelId="{9339B1BF-6177-4E84-84D4-9D9EF90099E4}" type="presParOf" srcId="{7219E7ED-B473-4A80-8838-A6E1F0B61FFD}" destId="{C45EDC5B-B84F-4A8F-B1B8-5F6B81C26382}" srcOrd="2" destOrd="0" presId="urn:microsoft.com/office/officeart/2005/8/layout/process5"/>
    <dgm:cxn modelId="{D825BACE-FC7D-4270-B432-4535A9DF95C9}" type="presParOf" srcId="{7219E7ED-B473-4A80-8838-A6E1F0B61FFD}" destId="{B34F78B0-9B0E-4F68-8180-367E5B4B252D}" srcOrd="3" destOrd="0" presId="urn:microsoft.com/office/officeart/2005/8/layout/process5"/>
    <dgm:cxn modelId="{FCFF23FE-4377-4639-8643-7B472C4A5189}" type="presParOf" srcId="{B34F78B0-9B0E-4F68-8180-367E5B4B252D}" destId="{C834E1B3-A2CE-45CF-81BE-B36BFD2C3057}" srcOrd="0" destOrd="0" presId="urn:microsoft.com/office/officeart/2005/8/layout/process5"/>
    <dgm:cxn modelId="{78BCEABC-2B55-4262-96C6-DC1CBEAC9C45}" type="presParOf" srcId="{7219E7ED-B473-4A80-8838-A6E1F0B61FFD}" destId="{E2F80A86-1ED2-4AA0-B422-7275627AEB38}" srcOrd="4" destOrd="0" presId="urn:microsoft.com/office/officeart/2005/8/layout/process5"/>
    <dgm:cxn modelId="{9255BA7E-4C61-4760-BBD0-C69B6EE6F012}" type="presParOf" srcId="{7219E7ED-B473-4A80-8838-A6E1F0B61FFD}" destId="{142DCF42-F06E-4A7D-8775-87B34050D201}" srcOrd="5" destOrd="0" presId="urn:microsoft.com/office/officeart/2005/8/layout/process5"/>
    <dgm:cxn modelId="{5889DC6E-CACB-4C94-B1F6-A657D7AE919F}" type="presParOf" srcId="{142DCF42-F06E-4A7D-8775-87B34050D201}" destId="{B00AAB45-7EAE-432F-B4AD-995B81A51923}" srcOrd="0" destOrd="0" presId="urn:microsoft.com/office/officeart/2005/8/layout/process5"/>
    <dgm:cxn modelId="{65D0886B-C307-4223-82A6-96F2EFF8400F}" type="presParOf" srcId="{7219E7ED-B473-4A80-8838-A6E1F0B61FFD}" destId="{F1E44BD9-925A-40B7-AD76-39549E838900}" srcOrd="6" destOrd="0" presId="urn:microsoft.com/office/officeart/2005/8/layout/process5"/>
    <dgm:cxn modelId="{ECE92F87-0F40-4453-8429-DF0EB6C474D8}" type="presParOf" srcId="{7219E7ED-B473-4A80-8838-A6E1F0B61FFD}" destId="{9D210517-5C12-48D8-A770-9A3810260232}" srcOrd="7" destOrd="0" presId="urn:microsoft.com/office/officeart/2005/8/layout/process5"/>
    <dgm:cxn modelId="{35685235-7E5A-40D3-8772-799E3E35B2E0}" type="presParOf" srcId="{9D210517-5C12-48D8-A770-9A3810260232}" destId="{22A32B1D-A462-4978-8F34-F4BB9EBF1114}" srcOrd="0" destOrd="0" presId="urn:microsoft.com/office/officeart/2005/8/layout/process5"/>
    <dgm:cxn modelId="{B7D7D5F4-012D-48AE-8644-4DD19AABA03B}" type="presParOf" srcId="{7219E7ED-B473-4A80-8838-A6E1F0B61FFD}" destId="{E132D9A2-B90A-4194-833A-FE1E7455D949}" srcOrd="8" destOrd="0" presId="urn:microsoft.com/office/officeart/2005/8/layout/process5"/>
    <dgm:cxn modelId="{65B04FD9-5303-4B97-8C2E-320CD9EFB54E}" type="presParOf" srcId="{7219E7ED-B473-4A80-8838-A6E1F0B61FFD}" destId="{71C8F32A-4A39-4AD6-99CD-6F2BEA969D8C}" srcOrd="9" destOrd="0" presId="urn:microsoft.com/office/officeart/2005/8/layout/process5"/>
    <dgm:cxn modelId="{8DBCA131-4B8E-4AFC-8519-EE8D1E60B153}" type="presParOf" srcId="{71C8F32A-4A39-4AD6-99CD-6F2BEA969D8C}" destId="{6BA21EEF-6FC9-4E26-A25A-6A3F07324326}" srcOrd="0" destOrd="0" presId="urn:microsoft.com/office/officeart/2005/8/layout/process5"/>
    <dgm:cxn modelId="{8DC49207-F103-427A-AD48-C9B637E9FB54}" type="presParOf" srcId="{7219E7ED-B473-4A80-8838-A6E1F0B61FFD}" destId="{494D0C78-648B-4400-8F03-C45403791F38}" srcOrd="10" destOrd="0" presId="urn:microsoft.com/office/officeart/2005/8/layout/process5"/>
    <dgm:cxn modelId="{1313C121-153C-4AF7-8A45-DF262C70F56E}" type="presParOf" srcId="{7219E7ED-B473-4A80-8838-A6E1F0B61FFD}" destId="{EE1AE511-B143-4301-A669-D2AA889583C9}" srcOrd="11" destOrd="0" presId="urn:microsoft.com/office/officeart/2005/8/layout/process5"/>
    <dgm:cxn modelId="{936BFEA5-4D89-4822-9B10-9C324C2D2579}" type="presParOf" srcId="{EE1AE511-B143-4301-A669-D2AA889583C9}" destId="{B732F045-4B64-45AA-B773-E1512E83DBD7}" srcOrd="0" destOrd="0" presId="urn:microsoft.com/office/officeart/2005/8/layout/process5"/>
    <dgm:cxn modelId="{27DC6DCB-778E-48B0-9345-3328D13D79E7}" type="presParOf" srcId="{7219E7ED-B473-4A80-8838-A6E1F0B61FFD}" destId="{AF159FFB-0A60-423F-8BDC-0939D0180C6A}" srcOrd="12" destOrd="0" presId="urn:microsoft.com/office/officeart/2005/8/layout/process5"/>
    <dgm:cxn modelId="{7BF1C6F8-4CD8-4CD7-8ADE-237CF27EC439}" type="presParOf" srcId="{7219E7ED-B473-4A80-8838-A6E1F0B61FFD}" destId="{ABC30D6E-33C1-4529-9426-AF7FF4727633}" srcOrd="13" destOrd="0" presId="urn:microsoft.com/office/officeart/2005/8/layout/process5"/>
    <dgm:cxn modelId="{0A18BB2E-B36B-42EF-9D20-CC2047CA7AF4}" type="presParOf" srcId="{ABC30D6E-33C1-4529-9426-AF7FF4727633}" destId="{A2A731A0-7763-4BA2-99FA-C0C61F2AD03F}" srcOrd="0" destOrd="0" presId="urn:microsoft.com/office/officeart/2005/8/layout/process5"/>
    <dgm:cxn modelId="{0210F4DA-0E90-4C38-A640-1F2FF63622D5}" type="presParOf" srcId="{7219E7ED-B473-4A80-8838-A6E1F0B61FFD}" destId="{10E0F903-4E21-4B00-ADB9-1E0A844DB55C}" srcOrd="14" destOrd="0" presId="urn:microsoft.com/office/officeart/2005/8/layout/process5"/>
    <dgm:cxn modelId="{A1D1451D-652E-4080-9EC7-9AF218338685}" type="presParOf" srcId="{7219E7ED-B473-4A80-8838-A6E1F0B61FFD}" destId="{D56306A4-ABA5-4202-8C26-6E9C2C45C9B6}" srcOrd="15" destOrd="0" presId="urn:microsoft.com/office/officeart/2005/8/layout/process5"/>
    <dgm:cxn modelId="{59544111-0804-4137-8278-47B3FFA39A5C}" type="presParOf" srcId="{D56306A4-ABA5-4202-8C26-6E9C2C45C9B6}" destId="{F1675ABC-BEC0-45C3-ABFA-7423FF0E480E}" srcOrd="0" destOrd="0" presId="urn:microsoft.com/office/officeart/2005/8/layout/process5"/>
    <dgm:cxn modelId="{73D7A0B7-FBD2-4BF1-87C9-063324764B41}" type="presParOf" srcId="{7219E7ED-B473-4A80-8838-A6E1F0B61FFD}" destId="{620E320F-02FC-4E73-8A79-C951D225F223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DD0125-2DDB-469B-B030-6F99B193A105}">
      <dsp:nvSpPr>
        <dsp:cNvPr id="0" name=""/>
        <dsp:cNvSpPr/>
      </dsp:nvSpPr>
      <dsp:spPr>
        <a:xfrm>
          <a:off x="879328" y="66"/>
          <a:ext cx="1582563" cy="949538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Generation</a:t>
          </a:r>
          <a:endParaRPr lang="en-GB" sz="1900" kern="1200" dirty="0"/>
        </a:p>
      </dsp:txBody>
      <dsp:txXfrm>
        <a:off x="879328" y="66"/>
        <a:ext cx="1582563" cy="949538"/>
      </dsp:txXfrm>
    </dsp:sp>
    <dsp:sp modelId="{0842E5B9-F7B7-445B-A5F2-1C001E6393CB}">
      <dsp:nvSpPr>
        <dsp:cNvPr id="0" name=""/>
        <dsp:cNvSpPr/>
      </dsp:nvSpPr>
      <dsp:spPr>
        <a:xfrm>
          <a:off x="2601158" y="278598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>
        <a:off x="2601158" y="278598"/>
        <a:ext cx="335503" cy="392475"/>
      </dsp:txXfrm>
    </dsp:sp>
    <dsp:sp modelId="{C45EDC5B-B84F-4A8F-B1B8-5F6B81C26382}">
      <dsp:nvSpPr>
        <dsp:cNvPr id="0" name=""/>
        <dsp:cNvSpPr/>
      </dsp:nvSpPr>
      <dsp:spPr>
        <a:xfrm>
          <a:off x="3094918" y="66"/>
          <a:ext cx="1582563" cy="949538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Delivery</a:t>
          </a:r>
          <a:endParaRPr lang="en-GB" sz="1900" kern="1200" dirty="0"/>
        </a:p>
      </dsp:txBody>
      <dsp:txXfrm>
        <a:off x="3094918" y="66"/>
        <a:ext cx="1582563" cy="949538"/>
      </dsp:txXfrm>
    </dsp:sp>
    <dsp:sp modelId="{B34F78B0-9B0E-4F68-8180-367E5B4B252D}">
      <dsp:nvSpPr>
        <dsp:cNvPr id="0" name=""/>
        <dsp:cNvSpPr/>
      </dsp:nvSpPr>
      <dsp:spPr>
        <a:xfrm>
          <a:off x="4816747" y="278598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>
        <a:off x="4816747" y="278598"/>
        <a:ext cx="335503" cy="392475"/>
      </dsp:txXfrm>
    </dsp:sp>
    <dsp:sp modelId="{E2F80A86-1ED2-4AA0-B422-7275627AEB38}">
      <dsp:nvSpPr>
        <dsp:cNvPr id="0" name=""/>
        <dsp:cNvSpPr/>
      </dsp:nvSpPr>
      <dsp:spPr>
        <a:xfrm>
          <a:off x="5310507" y="66"/>
          <a:ext cx="1582563" cy="949538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Storage</a:t>
          </a:r>
          <a:endParaRPr lang="en-GB" sz="1900" kern="1200" dirty="0"/>
        </a:p>
      </dsp:txBody>
      <dsp:txXfrm>
        <a:off x="5310507" y="66"/>
        <a:ext cx="1582563" cy="949538"/>
      </dsp:txXfrm>
    </dsp:sp>
    <dsp:sp modelId="{142DCF42-F06E-4A7D-8775-87B34050D201}">
      <dsp:nvSpPr>
        <dsp:cNvPr id="0" name=""/>
        <dsp:cNvSpPr/>
      </dsp:nvSpPr>
      <dsp:spPr>
        <a:xfrm rot="5400000">
          <a:off x="5934037" y="1060384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5400000">
        <a:off x="5934037" y="1060384"/>
        <a:ext cx="335503" cy="392475"/>
      </dsp:txXfrm>
    </dsp:sp>
    <dsp:sp modelId="{F1E44BD9-925A-40B7-AD76-39549E838900}">
      <dsp:nvSpPr>
        <dsp:cNvPr id="0" name=""/>
        <dsp:cNvSpPr/>
      </dsp:nvSpPr>
      <dsp:spPr>
        <a:xfrm>
          <a:off x="5310507" y="1582630"/>
          <a:ext cx="1582563" cy="949538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Deployment</a:t>
          </a:r>
          <a:endParaRPr lang="en-GB" sz="1900" kern="1200" dirty="0"/>
        </a:p>
      </dsp:txBody>
      <dsp:txXfrm>
        <a:off x="5310507" y="1582630"/>
        <a:ext cx="1582563" cy="949538"/>
      </dsp:txXfrm>
    </dsp:sp>
    <dsp:sp modelId="{9D210517-5C12-48D8-A770-9A3810260232}">
      <dsp:nvSpPr>
        <dsp:cNvPr id="0" name=""/>
        <dsp:cNvSpPr/>
      </dsp:nvSpPr>
      <dsp:spPr>
        <a:xfrm rot="10800000">
          <a:off x="4835738" y="1861162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10800000">
        <a:off x="4835738" y="1861162"/>
        <a:ext cx="335503" cy="392475"/>
      </dsp:txXfrm>
    </dsp:sp>
    <dsp:sp modelId="{E132D9A2-B90A-4194-833A-FE1E7455D949}">
      <dsp:nvSpPr>
        <dsp:cNvPr id="0" name=""/>
        <dsp:cNvSpPr/>
      </dsp:nvSpPr>
      <dsp:spPr>
        <a:xfrm>
          <a:off x="3094918" y="1582630"/>
          <a:ext cx="1582563" cy="94953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Storage</a:t>
          </a:r>
          <a:endParaRPr lang="en-GB" sz="1900" kern="1200" dirty="0"/>
        </a:p>
      </dsp:txBody>
      <dsp:txXfrm>
        <a:off x="3094918" y="1582630"/>
        <a:ext cx="1582563" cy="949538"/>
      </dsp:txXfrm>
    </dsp:sp>
    <dsp:sp modelId="{71C8F32A-4A39-4AD6-99CD-6F2BEA969D8C}">
      <dsp:nvSpPr>
        <dsp:cNvPr id="0" name=""/>
        <dsp:cNvSpPr/>
      </dsp:nvSpPr>
      <dsp:spPr>
        <a:xfrm rot="10800000">
          <a:off x="2620148" y="1861162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10800000">
        <a:off x="2620148" y="1861162"/>
        <a:ext cx="335503" cy="392475"/>
      </dsp:txXfrm>
    </dsp:sp>
    <dsp:sp modelId="{494D0C78-648B-4400-8F03-C45403791F38}">
      <dsp:nvSpPr>
        <dsp:cNvPr id="0" name=""/>
        <dsp:cNvSpPr/>
      </dsp:nvSpPr>
      <dsp:spPr>
        <a:xfrm>
          <a:off x="879328" y="1582630"/>
          <a:ext cx="1582563" cy="94953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Activation</a:t>
          </a:r>
          <a:endParaRPr lang="en-GB" sz="1900" kern="1200" dirty="0"/>
        </a:p>
      </dsp:txBody>
      <dsp:txXfrm>
        <a:off x="879328" y="1582630"/>
        <a:ext cx="1582563" cy="949538"/>
      </dsp:txXfrm>
    </dsp:sp>
    <dsp:sp modelId="{EE1AE511-B143-4301-A669-D2AA889583C9}">
      <dsp:nvSpPr>
        <dsp:cNvPr id="0" name=""/>
        <dsp:cNvSpPr/>
      </dsp:nvSpPr>
      <dsp:spPr>
        <a:xfrm rot="5400000">
          <a:off x="1502858" y="2642948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5400000">
        <a:off x="1502858" y="2642948"/>
        <a:ext cx="335503" cy="392475"/>
      </dsp:txXfrm>
    </dsp:sp>
    <dsp:sp modelId="{AF159FFB-0A60-423F-8BDC-0939D0180C6A}">
      <dsp:nvSpPr>
        <dsp:cNvPr id="0" name=""/>
        <dsp:cNvSpPr/>
      </dsp:nvSpPr>
      <dsp:spPr>
        <a:xfrm>
          <a:off x="879328" y="3165194"/>
          <a:ext cx="1582563" cy="94953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Deactivation</a:t>
          </a:r>
          <a:endParaRPr lang="en-GB" sz="1900" kern="1200" dirty="0"/>
        </a:p>
      </dsp:txBody>
      <dsp:txXfrm>
        <a:off x="879328" y="3165194"/>
        <a:ext cx="1582563" cy="949538"/>
      </dsp:txXfrm>
    </dsp:sp>
    <dsp:sp modelId="{ABC30D6E-33C1-4529-9426-AF7FF4727633}">
      <dsp:nvSpPr>
        <dsp:cNvPr id="0" name=""/>
        <dsp:cNvSpPr/>
      </dsp:nvSpPr>
      <dsp:spPr>
        <a:xfrm>
          <a:off x="2601158" y="3443725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>
        <a:off x="2601158" y="3443725"/>
        <a:ext cx="335503" cy="392475"/>
      </dsp:txXfrm>
    </dsp:sp>
    <dsp:sp modelId="{10E0F903-4E21-4B00-ADB9-1E0A844DB55C}">
      <dsp:nvSpPr>
        <dsp:cNvPr id="0" name=""/>
        <dsp:cNvSpPr/>
      </dsp:nvSpPr>
      <dsp:spPr>
        <a:xfrm>
          <a:off x="3094918" y="3165194"/>
          <a:ext cx="1582563" cy="949538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Rekey/</a:t>
          </a:r>
          <a:r>
            <a:rPr lang="en-US" sz="1900" kern="1200" dirty="0" err="1" smtClean="0"/>
            <a:t>revoc</a:t>
          </a:r>
          <a:endParaRPr lang="en-GB" sz="1900" kern="1200" dirty="0"/>
        </a:p>
      </dsp:txBody>
      <dsp:txXfrm>
        <a:off x="3094918" y="3165194"/>
        <a:ext cx="1582563" cy="949538"/>
      </dsp:txXfrm>
    </dsp:sp>
    <dsp:sp modelId="{D56306A4-ABA5-4202-8C26-6E9C2C45C9B6}">
      <dsp:nvSpPr>
        <dsp:cNvPr id="0" name=""/>
        <dsp:cNvSpPr/>
      </dsp:nvSpPr>
      <dsp:spPr>
        <a:xfrm>
          <a:off x="4816747" y="3443725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>
        <a:off x="4816747" y="3443725"/>
        <a:ext cx="335503" cy="392475"/>
      </dsp:txXfrm>
    </dsp:sp>
    <dsp:sp modelId="{620E320F-02FC-4E73-8A79-C951D225F223}">
      <dsp:nvSpPr>
        <dsp:cNvPr id="0" name=""/>
        <dsp:cNvSpPr/>
      </dsp:nvSpPr>
      <dsp:spPr>
        <a:xfrm>
          <a:off x="5310507" y="3165194"/>
          <a:ext cx="1582563" cy="949538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Destruction</a:t>
          </a:r>
          <a:endParaRPr lang="en-GB" sz="1900" kern="1200" dirty="0"/>
        </a:p>
      </dsp:txBody>
      <dsp:txXfrm>
        <a:off x="5310507" y="3165194"/>
        <a:ext cx="1582563" cy="949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7A33671A-925D-4B5F-82C9-281922ECB9B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553200" y="6248400"/>
            <a:ext cx="243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 sz="1400">
                <a:solidFill>
                  <a:schemeClr val="bg1"/>
                </a:solidFill>
              </a:rPr>
              <a:t>Your university or experiment logo here</a:t>
            </a:r>
          </a:p>
        </p:txBody>
      </p:sp>
      <p:pic>
        <p:nvPicPr>
          <p:cNvPr id="6" name="Picture 5" descr="ng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7" name="Picture 6" descr="scitech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703702-0D2A-4F5D-BB41-7F3080A90CC3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Talk Title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08FFF-14E6-4C38-88A1-F5CC9F3CDB4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1E2E61-D398-4B38-A398-BFE5FC771182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Talk Title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E41B5-D211-45E0-BA06-15CDD3B5AB5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1E108-45A4-4F1A-9261-FC1AB40DC0B9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1CF54-60E0-4970-9E16-0D5C178E00A7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Picture 6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8" name="Picture 7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4F156B-6BB3-489A-A87A-176D5AC2F2D7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–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B59C8-2AAD-4290-9568-8BCDA2AA833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Picture 6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8" name="Picture 7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EA72D0-0014-4C2C-8695-8CDCD8EE83FC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4A7A6-65E6-477E-943E-A3C0E5730BFD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" name="Picture 7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9" name="Picture 8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E21835-43AD-408B-A88B-B1866FE2F901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456D8-FE98-421E-8C06-665D29E0ECCD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" name="Picture 9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11" name="Picture 10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286FA1-443E-42F6-84F0-1CE5BF84F56A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9D478-5F9E-4A67-8CB0-19AADD315DAD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6" name="Picture 5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7" name="Picture 6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CB6513-D0F5-4603-A84D-BE4346C64E4D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A19E6-2319-4634-B451-E7AEAC805D18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5" name="Picture 4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6" name="Picture 5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F88EB9-B5C6-49DF-B0AB-9F26F096E6AB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7BEA-8049-483D-85B1-23B0F02263A9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" name="Picture 7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9" name="Picture 8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2B30EF-6B32-4CF1-9843-E4DD065AA3C2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F05CC-7A4E-49DE-B545-E6AEB71C6966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" name="Picture 7" descr="ng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04601" y="5870461"/>
            <a:ext cx="3139399" cy="987539"/>
          </a:xfrm>
          <a:prstGeom prst="rect">
            <a:avLst/>
          </a:prstGeom>
        </p:spPr>
      </p:pic>
      <p:pic>
        <p:nvPicPr>
          <p:cNvPr id="9" name="Picture 8" descr="scitech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918200"/>
            <a:ext cx="3759200" cy="9398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00" name="Picture 4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56325" y="6165850"/>
            <a:ext cx="243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GB" sz="1400"/>
              <a:t>Your university or experiment logo here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fld id="{6F6C6D9A-C988-4201-974E-C8E052096862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/>
              <a:t>Talk Title Goes Here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fld id="{FE36981E-C877-42EF-80C0-EA00A586AD8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Guidelines</a:t>
            </a:r>
            <a:br>
              <a:rPr lang="en-US" dirty="0" smtClean="0"/>
            </a:br>
            <a:r>
              <a:rPr lang="en-US" dirty="0" smtClean="0"/>
              <a:t>Private Key Protection Working Party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348061"/>
          </a:xfrm>
        </p:spPr>
        <p:txBody>
          <a:bodyPr/>
          <a:lstStyle/>
          <a:p>
            <a:r>
              <a:rPr lang="en-US" dirty="0" smtClean="0"/>
              <a:t>Jens Jensen,</a:t>
            </a:r>
          </a:p>
          <a:p>
            <a:r>
              <a:rPr lang="en-US" dirty="0" smtClean="0"/>
              <a:t>STFC,</a:t>
            </a:r>
          </a:p>
          <a:p>
            <a:r>
              <a:rPr lang="en-US" dirty="0" smtClean="0"/>
              <a:t>PMA Ljubljana, Jan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Key Backup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39668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Users SHOULD back up private keys associated with long-lived certificates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Subscriber SHOULD make a backup of the key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The backup MUST be protected in a way that enables only the Subscriber to unlock the backup key.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key repository (1.1.3) MAY be used for backup purposes.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3a. Key Escrow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38437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Keys corresponding to personal certificates MUST NOT be escrowed unless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Escrow is required by law, or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Escrow is required by institutional policy, or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The certificate is used for digital signatures.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Non-personal certificates MAY be escrowed.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3b. Key Archiving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833178"/>
          </a:xfrm>
        </p:spPr>
        <p:txBody>
          <a:bodyPr/>
          <a:lstStyle/>
          <a:p>
            <a:r>
              <a:rPr lang="en-US" dirty="0" smtClean="0"/>
              <a:t>Private keys SHOULD be archived by the Subscriber in encrypted form.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Deployment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90143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Deployment is the delivery of the key from the Subscriber to the Subject (if different)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There is no requirement that the deployment be Recorded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Deployment MUST be done by secure means which will ensure</a:t>
            </a:r>
            <a:r>
              <a:rPr lang="en-GB" dirty="0" smtClean="0"/>
              <a:t> the delivery of key to the Subject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deployment SHOULD be over a private internal network, and SHOULD only transfer keys in encrypted form.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73578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key corresponding to a long-lived certificate MUST be persistently stored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On a secure hardware token from which it cannot be extracted, protected by a pass phrase, OR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In a file, protected by </a:t>
            </a:r>
            <a:r>
              <a:rPr lang="en-US" dirty="0" err="1" smtClean="0"/>
              <a:t>filesystem</a:t>
            </a:r>
            <a:r>
              <a:rPr lang="en-US" dirty="0" smtClean="0"/>
              <a:t> permissions, in encrypted form,</a:t>
            </a:r>
            <a:r>
              <a:rPr lang="en-GB" dirty="0" smtClean="0"/>
              <a:t> with the passphrase not being available in a file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As 2, but readable by a non-root user, if service certificate</a:t>
            </a:r>
            <a:endParaRPr lang="en-GB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For hosts, software robots, and certificates used for digital signatures, in a file protected by </a:t>
            </a:r>
            <a:r>
              <a:rPr lang="en-US" dirty="0" err="1" smtClean="0"/>
              <a:t>filesystem</a:t>
            </a:r>
            <a:r>
              <a:rPr lang="en-US" dirty="0" smtClean="0"/>
              <a:t> permissions, and readable only by the system administrator(s), and possibly the Subscriber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dirty="0" smtClean="0"/>
              <a:t>It is expected that system administrators are employed by the </a:t>
            </a:r>
            <a:r>
              <a:rPr lang="en-US" dirty="0" err="1" smtClean="0"/>
              <a:t>organisation</a:t>
            </a:r>
            <a:r>
              <a:rPr lang="en-US" dirty="0" smtClean="0"/>
              <a:t> hosting the service which runs the machine on which the key is stored and are qualified and trusted to run the relevant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785029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GB" dirty="0" smtClean="0"/>
              <a:t>On systems storing private keys for more than one Subscriber, administrative access MUST be limited to designated individuals who: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SHOULD be employed by the </a:t>
            </a:r>
            <a:r>
              <a:rPr lang="en-US" dirty="0" err="1" smtClean="0"/>
              <a:t>organisation</a:t>
            </a:r>
            <a:r>
              <a:rPr lang="en-US" dirty="0" smtClean="0"/>
              <a:t> running the host on which the key is stored.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MUST be subject to and aware of applicable privacy rules and a professional code of conduct. </a:t>
            </a:r>
            <a:endParaRPr lang="en-US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The </a:t>
            </a:r>
            <a:r>
              <a:rPr lang="en-US" dirty="0" err="1" smtClean="0"/>
              <a:t>organisation</a:t>
            </a:r>
            <a:r>
              <a:rPr lang="en-US" dirty="0" smtClean="0"/>
              <a:t> which runs the host which stores the private key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MUST have a defined data privacy and security policy,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MUST have the system located in a secured environment, where access is controlled and limited to only authorized personnel.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MUST ensure that administrative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Key activation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04021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key MAY be stored in active form if: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The associated certificate is short lived,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The key is used for digital signatures, software robots, hosts, or services.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 stored in inactive form, activation data needed to decrypt, use, or otherwise activate the private key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MUST NOT be held by the system on persistent storage, AND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MUST NOT be held by the system administrators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dirty="0" smtClean="0"/>
              <a:t>Except in the case where the Subscriber or the Subject is also a system administrator;</a:t>
            </a:r>
            <a:endParaRPr lang="en-GB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SHALL NOT be sent in clear text across a network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Key Deactivation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24895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 the private key is stored persistently in inactive form, activation data,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not associated with a SLC, SHALL time out after no more than 24 hours, and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MUST NOT be kept after more than 24 hours of inactivity.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Key Destruction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FF77-7C23-45D9-AD8A-66A20C1272BC}" type="datetime1">
              <a:rPr lang="en-GB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3CD1-99B8-4456-845B-8D1191845AC8}" type="slidenum">
              <a:rPr lang="en-GB"/>
              <a:pPr/>
              <a:t>2</a:t>
            </a:fld>
            <a:endParaRPr lang="en-GB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4341831"/>
          </a:xfrm>
        </p:spPr>
        <p:txBody>
          <a:bodyPr/>
          <a:lstStyle/>
          <a:p>
            <a:r>
              <a:rPr lang="en-US" sz="3200" dirty="0" smtClean="0"/>
              <a:t>The PKPG are unclear</a:t>
            </a:r>
          </a:p>
          <a:p>
            <a:pPr lvl="1"/>
            <a:r>
              <a:rPr lang="en-US" sz="2800" dirty="0" smtClean="0"/>
              <a:t>Which is OK, most things are unclear the first time around</a:t>
            </a:r>
          </a:p>
          <a:p>
            <a:pPr lvl="1"/>
            <a:r>
              <a:rPr lang="en-US" sz="2800" dirty="0" smtClean="0"/>
              <a:t>Experience =&gt; Insight =&gt; Clarity</a:t>
            </a:r>
          </a:p>
          <a:p>
            <a:r>
              <a:rPr lang="en-US" sz="3200" dirty="0" smtClean="0"/>
              <a:t>Must cover </a:t>
            </a:r>
            <a:r>
              <a:rPr lang="en-US" sz="3200" i="1" dirty="0" smtClean="0"/>
              <a:t>all</a:t>
            </a:r>
            <a:r>
              <a:rPr lang="en-US" sz="3200" dirty="0" smtClean="0"/>
              <a:t> parts of key lifecycle</a:t>
            </a:r>
          </a:p>
          <a:p>
            <a:r>
              <a:rPr lang="en-US" sz="3200" dirty="0" smtClean="0"/>
              <a:t>Try not to make it too rigorous</a:t>
            </a:r>
          </a:p>
          <a:p>
            <a:pPr lvl="1"/>
            <a:r>
              <a:rPr lang="en-US" sz="2800" dirty="0" smtClean="0"/>
              <a:t>Capture the CP, not the CPS (more or less)</a:t>
            </a:r>
          </a:p>
          <a:p>
            <a:r>
              <a:rPr lang="en-US" sz="3200" dirty="0" smtClean="0"/>
              <a:t>EE keys only!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Flashback – Marrakech SB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2"/>
            <a:ext cx="8910638" cy="4608735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Generation of keys: input, process, </a:t>
            </a:r>
            <a:r>
              <a:rPr lang="en-US" dirty="0" err="1" smtClean="0"/>
              <a:t>params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Delivery: sending, receiving, acknowledging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(Backup) storage of keys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Deployment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Storage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Activation of keys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Deactivation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Destruction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“Exposure” – long term validity/use</a:t>
            </a:r>
          </a:p>
          <a:p>
            <a:pPr>
              <a:buNone/>
            </a:pPr>
            <a:r>
              <a:rPr lang="en-US" dirty="0"/>
              <a:t>(</a:t>
            </a:r>
            <a:r>
              <a:rPr lang="en-US" dirty="0" err="1" smtClean="0"/>
              <a:t>LoA</a:t>
            </a:r>
            <a:r>
              <a:rPr lang="en-US" dirty="0" smtClean="0"/>
              <a:t>: requirements for each “dimension”)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Flashback – Key Lifecycle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5240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ircular Arrow 5"/>
          <p:cNvSpPr/>
          <p:nvPr/>
        </p:nvSpPr>
        <p:spPr bwMode="auto">
          <a:xfrm rot="16200000">
            <a:off x="-54546" y="3267522"/>
            <a:ext cx="2413348" cy="2304256"/>
          </a:xfrm>
          <a:prstGeom prst="circularArrow">
            <a:avLst>
              <a:gd name="adj1" fmla="val 11211"/>
              <a:gd name="adj2" fmla="val 634854"/>
              <a:gd name="adj3" fmla="val 21453658"/>
              <a:gd name="adj4" fmla="val 10800000"/>
              <a:gd name="adj5" fmla="val 12500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344635"/>
          </a:xfrm>
        </p:spPr>
        <p:txBody>
          <a:bodyPr/>
          <a:lstStyle/>
          <a:p>
            <a:r>
              <a:rPr lang="en-US" dirty="0" smtClean="0"/>
              <a:t>Subscribers SHOULD manage their own private keys and control the keys at all times.</a:t>
            </a:r>
          </a:p>
          <a:p>
            <a:r>
              <a:rPr lang="en-US" dirty="0" smtClean="0"/>
              <a:t>Private keys MUST NOT be shared between entities.</a:t>
            </a:r>
          </a:p>
          <a:p>
            <a:r>
              <a:rPr lang="en-US" dirty="0" smtClean="0"/>
              <a:t>The CA MUST NOT have access to the private key at any time, whether in encrypted form or not.</a:t>
            </a:r>
          </a:p>
          <a:p>
            <a:r>
              <a:rPr lang="en-US" dirty="0" smtClean="0"/>
              <a:t>The Subscriber MUST notify the CA if the key is compromised</a:t>
            </a:r>
          </a:p>
          <a:p>
            <a:r>
              <a:rPr lang="en-US" dirty="0" smtClean="0"/>
              <a:t>Key transfer</a:t>
            </a:r>
          </a:p>
          <a:p>
            <a:pPr lvl="1"/>
            <a:r>
              <a:rPr lang="en-US" dirty="0" smtClean="0"/>
              <a:t>Private keys MUST NOT be transferred over the network in clear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0. General Rules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96969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Unless stated otherwise, any step </a:t>
            </a:r>
            <a:r>
              <a:rPr lang="en-GB" dirty="0" smtClean="0"/>
              <a:t>that is </a:t>
            </a:r>
            <a:r>
              <a:rPr lang="en-GB" b="1" dirty="0" smtClean="0"/>
              <a:t>Recorded</a:t>
            </a:r>
            <a:r>
              <a:rPr lang="en-GB" dirty="0" smtClean="0"/>
              <a:t>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Is recorded by a trusted representative of the CA, or another party who is trusted by the CA for this purpose,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Is stored securely in a form which either prevents modification, or makes modifications highly unlikely by all but the most resourceful attackers, and supplements likelihood of modification with a high likelihood of detection,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Describes whether the step is completed at the required level of assurance to the satisfaction of the auditor,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Contains enough information that will satisfy an auditor that due process is followed.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 the CA is to make an assertion regarding a particular step, beyond its satisfying these guidelines, then the step MUST </a:t>
            </a:r>
            <a:r>
              <a:rPr lang="en-US" smtClean="0"/>
              <a:t>be Recorded.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0. General Rules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910638" cy="3578545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 smtClean="0"/>
              <a:t>Private keys MUST NOT be used except in conjunction with a certificate, or for the purpose of obtaining a certificate.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When used with a certificate, the private key MUST comply with the policy under which the certificate is issued.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dirty="0" smtClean="0"/>
              <a:t>There is a need for Logging “unusual” events, in a way which leads to </a:t>
            </a:r>
            <a:r>
              <a:rPr lang="en-US" i="1" dirty="0" smtClean="0"/>
              <a:t>investigation</a:t>
            </a:r>
            <a:r>
              <a:rPr lang="en-US" dirty="0" smtClean="0"/>
              <a:t> by a qualified person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dirty="0" smtClean="0"/>
              <a:t>There may be a need for steps to be </a:t>
            </a:r>
            <a:r>
              <a:rPr lang="en-US" dirty="0" err="1" smtClean="0"/>
              <a:t>Authorised</a:t>
            </a:r>
            <a:r>
              <a:rPr lang="en-US" dirty="0" smtClean="0"/>
              <a:t> by the RA, or by a similarly trusted person</a:t>
            </a:r>
          </a:p>
          <a:p>
            <a:pPr marL="457200" indent="-457200">
              <a:buFont typeface="+mj-lt"/>
              <a:buAutoNum type="arabicPeriod" startAt="3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Key Generation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73578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PK MUST be generated on: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 system controlled by the Subscriber, protected by local perm’s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OR a system on which the </a:t>
            </a:r>
            <a:r>
              <a:rPr lang="en-US" dirty="0" err="1" smtClean="0"/>
              <a:t>Subsc</a:t>
            </a:r>
            <a:r>
              <a:rPr lang="en-US" dirty="0" smtClean="0"/>
              <a:t> is a local user (can log in) which is administrated by professional system administrators,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OR a system dedicated to key generation, which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dirty="0" smtClean="0"/>
              <a:t>runs no other services other than those related to key management,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dirty="0" smtClean="0"/>
              <a:t>Records key generation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dirty="0" smtClean="0"/>
              <a:t>Is managed by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OR a hardware device compliant with FIPS 140-2 L2 or equivalent</a:t>
            </a:r>
          </a:p>
          <a:p>
            <a:pPr marL="514350" indent="-457200">
              <a:buFont typeface="+mj-lt"/>
              <a:buAutoNum type="arabicPeriod"/>
            </a:pPr>
            <a:r>
              <a:rPr lang="en-US" dirty="0" smtClean="0"/>
              <a:t>The PK generation MUST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use a good source of randomness, suitable for the type of key (</a:t>
            </a:r>
            <a:r>
              <a:rPr lang="en-US" dirty="0" err="1" smtClean="0"/>
              <a:t>e.g</a:t>
            </a:r>
            <a:r>
              <a:rPr lang="en-US" dirty="0" smtClean="0"/>
              <a:t> DH, RSA, EC), cf. FIPS 186-2 (DSS)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be generated using trustworthy cryptographic software.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Key Delivery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8654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 the key is not generated by the Subscriber, and is delivered to the Subscriber then the delivery must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Be Recorded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Provide high assurance that the key is delivered only to the Subscriber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 the </a:t>
            </a:r>
            <a:r>
              <a:rPr lang="en-US" dirty="0" err="1" smtClean="0"/>
              <a:t>keystore</a:t>
            </a:r>
            <a:r>
              <a:rPr lang="en-US" dirty="0" smtClean="0"/>
              <a:t> is not used for backup then the key MUST be destroyed immediately after the download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Any subsequent download of backed up key MUST be Logged.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private key MUST NOT be sent in clear across a network; and SHOULD NOT be sent across a network in encrypted form.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E108-45A4-4F1A-9261-FC1AB40DC0B9}" type="datetime1">
              <a:rPr lang="en-GB" smtClean="0"/>
              <a:pPr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PMA - PKPWP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CF54-60E0-4970-9E16-0D5C178E00A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GridPP3_talks</Template>
  <TotalTime>587</TotalTime>
  <Words>1278</Words>
  <Application>Microsoft Office PowerPoint</Application>
  <PresentationFormat>On-screen Show (4:3)</PresentationFormat>
  <Paragraphs>163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GridPP3_talks</vt:lpstr>
      <vt:lpstr>Guidelines Private Key Protection Working Party</vt:lpstr>
      <vt:lpstr>Background</vt:lpstr>
      <vt:lpstr>Flashback – Marrakech SB</vt:lpstr>
      <vt:lpstr>Flashback – Key Lifecycle</vt:lpstr>
      <vt:lpstr>Principles</vt:lpstr>
      <vt:lpstr>0. General Rules</vt:lpstr>
      <vt:lpstr>0. General Rules</vt:lpstr>
      <vt:lpstr>1. Key Generation</vt:lpstr>
      <vt:lpstr>2. Key Delivery</vt:lpstr>
      <vt:lpstr>3. Key Backup</vt:lpstr>
      <vt:lpstr>3a. Key Escrow</vt:lpstr>
      <vt:lpstr>3b. Key Archiving</vt:lpstr>
      <vt:lpstr>4. Deployment</vt:lpstr>
      <vt:lpstr>5. Storage</vt:lpstr>
      <vt:lpstr>5. Storage</vt:lpstr>
      <vt:lpstr>6. Key activation</vt:lpstr>
      <vt:lpstr>7. Key Deactivation</vt:lpstr>
      <vt:lpstr>8. Key Destruction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jj47</dc:creator>
  <cp:lastModifiedBy>jj47</cp:lastModifiedBy>
  <cp:revision>11</cp:revision>
  <dcterms:created xsi:type="dcterms:W3CDTF">2012-01-15T15:49:20Z</dcterms:created>
  <dcterms:modified xsi:type="dcterms:W3CDTF">2012-01-17T11:03:45Z</dcterms:modified>
</cp:coreProperties>
</file>