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3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65" r:id="rId4"/>
    <p:sldId id="260" r:id="rId5"/>
    <p:sldId id="262" r:id="rId6"/>
    <p:sldId id="264" r:id="rId7"/>
    <p:sldId id="261" r:id="rId8"/>
    <p:sldId id="267" r:id="rId9"/>
    <p:sldId id="263" r:id="rId1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Section sans titre" id="{A95DA88B-C06D-4C4C-83DA-3687488F45A6}">
          <p14:sldIdLst>
            <p14:sldId id="256"/>
            <p14:sldId id="259"/>
            <p14:sldId id="265"/>
            <p14:sldId id="260"/>
            <p14:sldId id="262"/>
            <p14:sldId id="264"/>
            <p14:sldId id="261"/>
            <p14:sldId id="267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A7F"/>
    <a:srgbClr val="003300"/>
    <a:srgbClr val="0066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0" y="-6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-4056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C91F14-C8AC-9948-8FD8-CEDB1E9EE08E}" type="doc">
      <dgm:prSet loTypeId="urn:microsoft.com/office/officeart/2008/layout/HalfCircleOrganizationChart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D2FF51D-5006-0840-84AF-18CE86EB7896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rgbClr val="3366FF"/>
              </a:solidFill>
            </a:rPr>
            <a:t>CNRS2</a:t>
          </a:r>
          <a:endParaRPr lang="fr-FR" sz="1600" b="0" i="0" dirty="0">
            <a:solidFill>
              <a:srgbClr val="3366FF"/>
            </a:solidFill>
          </a:endParaRPr>
        </a:p>
      </dgm:t>
    </dgm:pt>
    <dgm:pt modelId="{7A67D5EE-F62D-B345-B7D7-46DF258DB673}" type="parTrans" cxnId="{34C0BECA-0816-6D43-B1A6-3B255AEF9A71}">
      <dgm:prSet/>
      <dgm:spPr/>
      <dgm:t>
        <a:bodyPr/>
        <a:lstStyle/>
        <a:p>
          <a:endParaRPr lang="fr-FR"/>
        </a:p>
      </dgm:t>
    </dgm:pt>
    <dgm:pt modelId="{65D25B3D-0C37-5848-9E84-5001882FFBA9}" type="sibTrans" cxnId="{34C0BECA-0816-6D43-B1A6-3B255AEF9A71}">
      <dgm:prSet/>
      <dgm:spPr/>
      <dgm:t>
        <a:bodyPr/>
        <a:lstStyle/>
        <a:p>
          <a:endParaRPr lang="fr-FR"/>
        </a:p>
      </dgm:t>
    </dgm:pt>
    <dgm:pt modelId="{EA16748B-2935-7142-9806-350A5AEACC46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rgbClr val="000000"/>
              </a:solidFill>
            </a:rPr>
            <a:t>CNRS2-Standard</a:t>
          </a:r>
        </a:p>
      </dgm:t>
    </dgm:pt>
    <dgm:pt modelId="{E0BE76DE-93DA-F34D-9AFC-79ED0CF6AD19}" type="parTrans" cxnId="{C0E76DEE-B665-6444-8990-338820B8F560}">
      <dgm:prSet/>
      <dgm:spPr/>
      <dgm:t>
        <a:bodyPr/>
        <a:lstStyle/>
        <a:p>
          <a:endParaRPr lang="fr-FR"/>
        </a:p>
      </dgm:t>
    </dgm:pt>
    <dgm:pt modelId="{0A0A5061-1559-B641-8630-91F3CBB4DB4D}" type="sibTrans" cxnId="{C0E76DEE-B665-6444-8990-338820B8F560}">
      <dgm:prSet/>
      <dgm:spPr/>
      <dgm:t>
        <a:bodyPr/>
        <a:lstStyle/>
        <a:p>
          <a:endParaRPr lang="fr-FR"/>
        </a:p>
      </dgm:t>
    </dgm:pt>
    <dgm:pt modelId="{08B04B4A-11C6-3247-99A8-6C19C16FA259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rgbClr val="000000"/>
              </a:solidFill>
            </a:rPr>
            <a:t>CNRS2-Plus</a:t>
          </a:r>
          <a:endParaRPr lang="fr-FR" sz="1600" b="0" i="0" dirty="0">
            <a:solidFill>
              <a:srgbClr val="000000"/>
            </a:solidFill>
          </a:endParaRPr>
        </a:p>
      </dgm:t>
    </dgm:pt>
    <dgm:pt modelId="{29377038-06C7-C040-9AB8-93590EA754AF}" type="parTrans" cxnId="{938A67AA-EC0E-104B-9F66-2CFE77799191}">
      <dgm:prSet/>
      <dgm:spPr/>
      <dgm:t>
        <a:bodyPr/>
        <a:lstStyle/>
        <a:p>
          <a:endParaRPr lang="fr-FR"/>
        </a:p>
      </dgm:t>
    </dgm:pt>
    <dgm:pt modelId="{ACCBA045-1E65-9C45-B322-3F1203DB27B9}" type="sibTrans" cxnId="{938A67AA-EC0E-104B-9F66-2CFE77799191}">
      <dgm:prSet/>
      <dgm:spPr/>
      <dgm:t>
        <a:bodyPr/>
        <a:lstStyle/>
        <a:p>
          <a:endParaRPr lang="fr-FR"/>
        </a:p>
      </dgm:t>
    </dgm:pt>
    <dgm:pt modelId="{D1E6CCDA-2DA8-DE42-B853-6303A2F510E4}">
      <dgm:prSet phldrT="[Texte]" custT="1"/>
      <dgm:spPr/>
      <dgm:t>
        <a:bodyPr/>
        <a:lstStyle/>
        <a:p>
          <a:r>
            <a:rPr lang="fr-FR" sz="1600" b="1" i="0" dirty="0" smtClean="0">
              <a:solidFill>
                <a:srgbClr val="3366FF"/>
              </a:solidFill>
            </a:rPr>
            <a:t>Grid2-fr</a:t>
          </a:r>
          <a:endParaRPr lang="fr-FR" sz="1600" b="1" i="0" dirty="0">
            <a:solidFill>
              <a:srgbClr val="3366FF"/>
            </a:solidFill>
          </a:endParaRPr>
        </a:p>
      </dgm:t>
    </dgm:pt>
    <dgm:pt modelId="{60893185-3EAC-764C-8DF6-9ADB29FCBFA6}" type="parTrans" cxnId="{E9025C94-BA62-F944-8600-C2FFED53B62C}">
      <dgm:prSet/>
      <dgm:spPr/>
      <dgm:t>
        <a:bodyPr/>
        <a:lstStyle/>
        <a:p>
          <a:endParaRPr lang="fr-FR"/>
        </a:p>
      </dgm:t>
    </dgm:pt>
    <dgm:pt modelId="{F61FB6D3-B533-3545-9524-1906F6AEBF65}" type="sibTrans" cxnId="{E9025C94-BA62-F944-8600-C2FFED53B62C}">
      <dgm:prSet/>
      <dgm:spPr/>
      <dgm:t>
        <a:bodyPr/>
        <a:lstStyle/>
        <a:p>
          <a:endParaRPr lang="fr-FR"/>
        </a:p>
      </dgm:t>
    </dgm:pt>
    <dgm:pt modelId="{A6B8A174-D90D-1B44-85AD-2B892633EF36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chemeClr val="tx1"/>
              </a:solidFill>
            </a:rPr>
            <a:t>Partenaires-CNRS2</a:t>
          </a:r>
          <a:endParaRPr lang="fr-FR" sz="1600" b="0" i="0" dirty="0">
            <a:solidFill>
              <a:schemeClr val="tx1"/>
            </a:solidFill>
          </a:endParaRPr>
        </a:p>
      </dgm:t>
    </dgm:pt>
    <dgm:pt modelId="{6111494E-F87B-DA4A-82EA-C1FF012737B1}" type="parTrans" cxnId="{E152E615-704F-454A-95B5-F8B707169D84}">
      <dgm:prSet/>
      <dgm:spPr/>
      <dgm:t>
        <a:bodyPr/>
        <a:lstStyle/>
        <a:p>
          <a:endParaRPr lang="fr-FR"/>
        </a:p>
      </dgm:t>
    </dgm:pt>
    <dgm:pt modelId="{19FB91F7-D835-4643-970D-89ECD3F3D873}" type="sibTrans" cxnId="{E152E615-704F-454A-95B5-F8B707169D84}">
      <dgm:prSet/>
      <dgm:spPr/>
      <dgm:t>
        <a:bodyPr/>
        <a:lstStyle/>
        <a:p>
          <a:endParaRPr lang="fr-FR"/>
        </a:p>
      </dgm:t>
    </dgm:pt>
    <dgm:pt modelId="{6639710A-393D-244F-97E4-4B3416DE1EB2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rgbClr val="3366FF"/>
              </a:solidFill>
            </a:rPr>
            <a:t>CNRS2-Projet</a:t>
          </a:r>
          <a:endParaRPr lang="fr-FR" sz="1600" b="0" i="0" dirty="0">
            <a:solidFill>
              <a:srgbClr val="3366FF"/>
            </a:solidFill>
          </a:endParaRPr>
        </a:p>
      </dgm:t>
    </dgm:pt>
    <dgm:pt modelId="{A7DAB322-4FDE-D74C-BE96-8B36657B13BD}" type="parTrans" cxnId="{7C364F69-EDB9-1249-B7F6-69FE35F32B79}">
      <dgm:prSet/>
      <dgm:spPr/>
      <dgm:t>
        <a:bodyPr/>
        <a:lstStyle/>
        <a:p>
          <a:endParaRPr lang="fr-FR"/>
        </a:p>
      </dgm:t>
    </dgm:pt>
    <dgm:pt modelId="{62D0CE69-E375-1646-AAB2-F8935AE4CAF6}" type="sibTrans" cxnId="{7C364F69-EDB9-1249-B7F6-69FE35F32B79}">
      <dgm:prSet/>
      <dgm:spPr/>
      <dgm:t>
        <a:bodyPr/>
        <a:lstStyle/>
        <a:p>
          <a:endParaRPr lang="fr-FR"/>
        </a:p>
      </dgm:t>
    </dgm:pt>
    <dgm:pt modelId="{6FA3D2FD-8B77-F746-9B58-B4C717AD58C1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rgbClr val="000000"/>
              </a:solidFill>
            </a:rPr>
            <a:t>Serveur</a:t>
          </a:r>
        </a:p>
      </dgm:t>
    </dgm:pt>
    <dgm:pt modelId="{41247B78-22DE-E14D-BCCB-1209BA1175D9}" type="parTrans" cxnId="{BEF03A22-5ACF-A547-9519-93BCEFDC5076}">
      <dgm:prSet/>
      <dgm:spPr/>
      <dgm:t>
        <a:bodyPr/>
        <a:lstStyle/>
        <a:p>
          <a:endParaRPr lang="fr-FR"/>
        </a:p>
      </dgm:t>
    </dgm:pt>
    <dgm:pt modelId="{E6481DF4-C41A-FF46-BB3F-8FE02AB1B805}" type="sibTrans" cxnId="{BEF03A22-5ACF-A547-9519-93BCEFDC5076}">
      <dgm:prSet/>
      <dgm:spPr/>
      <dgm:t>
        <a:bodyPr/>
        <a:lstStyle/>
        <a:p>
          <a:endParaRPr lang="fr-FR"/>
        </a:p>
      </dgm:t>
    </dgm:pt>
    <dgm:pt modelId="{DBCFFCFC-654F-4443-A6C9-72F8D284967C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rgbClr val="000000"/>
              </a:solidFill>
            </a:rPr>
            <a:t>Personnel</a:t>
          </a:r>
        </a:p>
      </dgm:t>
    </dgm:pt>
    <dgm:pt modelId="{F49C0757-B6BE-3440-9B9E-D715DB2892FF}" type="parTrans" cxnId="{082AA78E-BDBF-0346-A8CB-0A86E589FC78}">
      <dgm:prSet/>
      <dgm:spPr/>
      <dgm:t>
        <a:bodyPr/>
        <a:lstStyle/>
        <a:p>
          <a:endParaRPr lang="fr-FR"/>
        </a:p>
      </dgm:t>
    </dgm:pt>
    <dgm:pt modelId="{40CED804-54B8-3E44-A772-0C82A390356E}" type="sibTrans" cxnId="{082AA78E-BDBF-0346-A8CB-0A86E589FC78}">
      <dgm:prSet/>
      <dgm:spPr/>
      <dgm:t>
        <a:bodyPr/>
        <a:lstStyle/>
        <a:p>
          <a:endParaRPr lang="fr-FR"/>
        </a:p>
      </dgm:t>
    </dgm:pt>
    <dgm:pt modelId="{CA4B7060-9105-0742-80F1-AC26669D3A61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rgbClr val="000000"/>
              </a:solidFill>
            </a:rPr>
            <a:t>Personnel</a:t>
          </a:r>
          <a:endParaRPr lang="fr-FR" sz="1600" b="0" i="0" dirty="0">
            <a:solidFill>
              <a:srgbClr val="000000"/>
            </a:solidFill>
          </a:endParaRPr>
        </a:p>
      </dgm:t>
    </dgm:pt>
    <dgm:pt modelId="{521C4065-86B8-964B-A830-11E4F20E3D1D}" type="parTrans" cxnId="{C1CE070F-7C08-9547-85AA-59FC6D9EA1C6}">
      <dgm:prSet/>
      <dgm:spPr/>
      <dgm:t>
        <a:bodyPr/>
        <a:lstStyle/>
        <a:p>
          <a:endParaRPr lang="fr-FR"/>
        </a:p>
      </dgm:t>
    </dgm:pt>
    <dgm:pt modelId="{719A3DC2-93AB-7445-A2A3-F7B8F5B17638}" type="sibTrans" cxnId="{C1CE070F-7C08-9547-85AA-59FC6D9EA1C6}">
      <dgm:prSet/>
      <dgm:spPr/>
      <dgm:t>
        <a:bodyPr/>
        <a:lstStyle/>
        <a:p>
          <a:endParaRPr lang="fr-FR"/>
        </a:p>
      </dgm:t>
    </dgm:pt>
    <dgm:pt modelId="{BBAB9B13-9367-7247-98EC-6E2E0F9BEA97}" type="pres">
      <dgm:prSet presAssocID="{AFC91F14-C8AC-9948-8FD8-CEDB1E9EE08E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BAD8FE48-E554-4841-8738-FFEB3ACB79AF}" type="pres">
      <dgm:prSet presAssocID="{5D2FF51D-5006-0840-84AF-18CE86EB7896}" presName="hierRoot1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6DA0D968-658C-4E4E-9D73-3D6A5EF4CD79}" type="pres">
      <dgm:prSet presAssocID="{5D2FF51D-5006-0840-84AF-18CE86EB7896}" presName="rootComposite1" presStyleCnt="0"/>
      <dgm:spPr/>
      <dgm:t>
        <a:bodyPr/>
        <a:lstStyle/>
        <a:p>
          <a:endParaRPr lang="fr-FR"/>
        </a:p>
      </dgm:t>
    </dgm:pt>
    <dgm:pt modelId="{37EB3110-235F-3643-AB5D-EF5D83280F02}" type="pres">
      <dgm:prSet presAssocID="{5D2FF51D-5006-0840-84AF-18CE86EB7896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52392BD-80A9-824B-B0C0-48547A9B8AE9}" type="pres">
      <dgm:prSet presAssocID="{5D2FF51D-5006-0840-84AF-18CE86EB7896}" presName="topArc1" presStyleLbl="parChTrans1D1" presStyleIdx="0" presStyleCnt="18"/>
      <dgm:spPr/>
      <dgm:t>
        <a:bodyPr/>
        <a:lstStyle/>
        <a:p>
          <a:endParaRPr lang="fr-FR"/>
        </a:p>
      </dgm:t>
    </dgm:pt>
    <dgm:pt modelId="{6B2BA29D-8A22-4A4F-9299-5D6279B4DAD8}" type="pres">
      <dgm:prSet presAssocID="{5D2FF51D-5006-0840-84AF-18CE86EB7896}" presName="bottomArc1" presStyleLbl="parChTrans1D1" presStyleIdx="1" presStyleCnt="18"/>
      <dgm:spPr/>
      <dgm:t>
        <a:bodyPr/>
        <a:lstStyle/>
        <a:p>
          <a:endParaRPr lang="fr-FR"/>
        </a:p>
      </dgm:t>
    </dgm:pt>
    <dgm:pt modelId="{7A2650DF-8A74-984F-B315-7472DBB7DA63}" type="pres">
      <dgm:prSet presAssocID="{5D2FF51D-5006-0840-84AF-18CE86EB7896}" presName="topConnNode1" presStyleLbl="node1" presStyleIdx="0" presStyleCnt="0"/>
      <dgm:spPr/>
      <dgm:t>
        <a:bodyPr/>
        <a:lstStyle/>
        <a:p>
          <a:endParaRPr lang="fr-FR"/>
        </a:p>
      </dgm:t>
    </dgm:pt>
    <dgm:pt modelId="{F51DDA9F-CBF2-834D-AAC4-761CCDA50E05}" type="pres">
      <dgm:prSet presAssocID="{5D2FF51D-5006-0840-84AF-18CE86EB7896}" presName="hierChild2" presStyleCnt="0"/>
      <dgm:spPr/>
      <dgm:t>
        <a:bodyPr/>
        <a:lstStyle/>
        <a:p>
          <a:endParaRPr lang="fr-FR"/>
        </a:p>
      </dgm:t>
    </dgm:pt>
    <dgm:pt modelId="{33DC45AE-24C3-F24B-B8FD-7ED5BA88274C}" type="pres">
      <dgm:prSet presAssocID="{E0BE76DE-93DA-F34D-9AFC-79ED0CF6AD19}" presName="Name28" presStyleLbl="parChTrans1D2" presStyleIdx="0" presStyleCnt="3"/>
      <dgm:spPr/>
      <dgm:t>
        <a:bodyPr/>
        <a:lstStyle/>
        <a:p>
          <a:endParaRPr lang="fr-FR"/>
        </a:p>
      </dgm:t>
    </dgm:pt>
    <dgm:pt modelId="{675446A4-CBDF-4444-B482-C4EC30A3608A}" type="pres">
      <dgm:prSet presAssocID="{EA16748B-2935-7142-9806-350A5AEACC46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B6429E03-C445-9B47-BEFD-6DA0607E3A5D}" type="pres">
      <dgm:prSet presAssocID="{EA16748B-2935-7142-9806-350A5AEACC46}" presName="rootComposite2" presStyleCnt="0"/>
      <dgm:spPr/>
      <dgm:t>
        <a:bodyPr/>
        <a:lstStyle/>
        <a:p>
          <a:endParaRPr lang="fr-FR"/>
        </a:p>
      </dgm:t>
    </dgm:pt>
    <dgm:pt modelId="{634B5341-B9C0-3142-BD20-53F129E6EBDA}" type="pres">
      <dgm:prSet presAssocID="{EA16748B-2935-7142-9806-350A5AEACC46}" presName="rootText2" presStyleLbl="alignAcc1" presStyleIdx="0" presStyleCnt="0" custScaleX="9589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C9A032E1-B1FA-0A44-B605-E85871706438}" type="pres">
      <dgm:prSet presAssocID="{EA16748B-2935-7142-9806-350A5AEACC46}" presName="topArc2" presStyleLbl="parChTrans1D1" presStyleIdx="2" presStyleCnt="18"/>
      <dgm:spPr/>
      <dgm:t>
        <a:bodyPr/>
        <a:lstStyle/>
        <a:p>
          <a:endParaRPr lang="fr-FR"/>
        </a:p>
      </dgm:t>
    </dgm:pt>
    <dgm:pt modelId="{6C4F09B7-625E-A44B-9AE4-AE7EAF8DA463}" type="pres">
      <dgm:prSet presAssocID="{EA16748B-2935-7142-9806-350A5AEACC46}" presName="bottomArc2" presStyleLbl="parChTrans1D1" presStyleIdx="3" presStyleCnt="18"/>
      <dgm:spPr/>
      <dgm:t>
        <a:bodyPr/>
        <a:lstStyle/>
        <a:p>
          <a:endParaRPr lang="fr-FR"/>
        </a:p>
      </dgm:t>
    </dgm:pt>
    <dgm:pt modelId="{CF8A8AB8-82EE-0A47-8CCB-846878782E7C}" type="pres">
      <dgm:prSet presAssocID="{EA16748B-2935-7142-9806-350A5AEACC46}" presName="topConnNode2" presStyleLbl="node2" presStyleIdx="0" presStyleCnt="0"/>
      <dgm:spPr/>
      <dgm:t>
        <a:bodyPr/>
        <a:lstStyle/>
        <a:p>
          <a:endParaRPr lang="fr-FR"/>
        </a:p>
      </dgm:t>
    </dgm:pt>
    <dgm:pt modelId="{DF1BF673-223C-6A46-A3A2-04E5681EFE7D}" type="pres">
      <dgm:prSet presAssocID="{EA16748B-2935-7142-9806-350A5AEACC46}" presName="hierChild4" presStyleCnt="0"/>
      <dgm:spPr/>
      <dgm:t>
        <a:bodyPr/>
        <a:lstStyle/>
        <a:p>
          <a:endParaRPr lang="fr-FR"/>
        </a:p>
      </dgm:t>
    </dgm:pt>
    <dgm:pt modelId="{649F7D9E-C481-B144-AB11-7CFBBF69F2E6}" type="pres">
      <dgm:prSet presAssocID="{41247B78-22DE-E14D-BCCB-1209BA1175D9}" presName="Name28" presStyleLbl="parChTrans1D3" presStyleIdx="0" presStyleCnt="5"/>
      <dgm:spPr/>
      <dgm:t>
        <a:bodyPr/>
        <a:lstStyle/>
        <a:p>
          <a:endParaRPr lang="fr-FR"/>
        </a:p>
      </dgm:t>
    </dgm:pt>
    <dgm:pt modelId="{1D2EAE0F-22DA-6745-9EDB-B67048B8F1D7}" type="pres">
      <dgm:prSet presAssocID="{6FA3D2FD-8B77-F746-9B58-B4C717AD58C1}" presName="hierRoot2" presStyleCnt="0">
        <dgm:presLayoutVars>
          <dgm:hierBranch val="init"/>
        </dgm:presLayoutVars>
      </dgm:prSet>
      <dgm:spPr/>
    </dgm:pt>
    <dgm:pt modelId="{2A65D1BA-3186-BB4C-A507-B94DED8A3D7B}" type="pres">
      <dgm:prSet presAssocID="{6FA3D2FD-8B77-F746-9B58-B4C717AD58C1}" presName="rootComposite2" presStyleCnt="0"/>
      <dgm:spPr/>
    </dgm:pt>
    <dgm:pt modelId="{13847AFE-7A17-0E45-82C1-D509443D4F71}" type="pres">
      <dgm:prSet presAssocID="{6FA3D2FD-8B77-F746-9B58-B4C717AD58C1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2061FC2-A528-6142-B8BB-7407BE872C1C}" type="pres">
      <dgm:prSet presAssocID="{6FA3D2FD-8B77-F746-9B58-B4C717AD58C1}" presName="topArc2" presStyleLbl="parChTrans1D1" presStyleIdx="4" presStyleCnt="18"/>
      <dgm:spPr/>
    </dgm:pt>
    <dgm:pt modelId="{17354162-8F83-B348-B67E-48370221131B}" type="pres">
      <dgm:prSet presAssocID="{6FA3D2FD-8B77-F746-9B58-B4C717AD58C1}" presName="bottomArc2" presStyleLbl="parChTrans1D1" presStyleIdx="5" presStyleCnt="18"/>
      <dgm:spPr/>
    </dgm:pt>
    <dgm:pt modelId="{5F663E6B-7B4A-C14F-BF31-2B76A7F316FE}" type="pres">
      <dgm:prSet presAssocID="{6FA3D2FD-8B77-F746-9B58-B4C717AD58C1}" presName="topConnNode2" presStyleLbl="node3" presStyleIdx="0" presStyleCnt="0"/>
      <dgm:spPr/>
      <dgm:t>
        <a:bodyPr/>
        <a:lstStyle/>
        <a:p>
          <a:endParaRPr lang="fr-FR"/>
        </a:p>
      </dgm:t>
    </dgm:pt>
    <dgm:pt modelId="{511C926D-95AB-5B43-841B-0AB538995596}" type="pres">
      <dgm:prSet presAssocID="{6FA3D2FD-8B77-F746-9B58-B4C717AD58C1}" presName="hierChild4" presStyleCnt="0"/>
      <dgm:spPr/>
    </dgm:pt>
    <dgm:pt modelId="{8CA4E809-D996-924D-A10C-61FF93E73382}" type="pres">
      <dgm:prSet presAssocID="{6FA3D2FD-8B77-F746-9B58-B4C717AD58C1}" presName="hierChild5" presStyleCnt="0"/>
      <dgm:spPr/>
    </dgm:pt>
    <dgm:pt modelId="{254FBBC7-4735-AE4A-BCEE-91B011DAF775}" type="pres">
      <dgm:prSet presAssocID="{F49C0757-B6BE-3440-9B9E-D715DB2892FF}" presName="Name28" presStyleLbl="parChTrans1D3" presStyleIdx="1" presStyleCnt="5"/>
      <dgm:spPr/>
      <dgm:t>
        <a:bodyPr/>
        <a:lstStyle/>
        <a:p>
          <a:endParaRPr lang="fr-FR"/>
        </a:p>
      </dgm:t>
    </dgm:pt>
    <dgm:pt modelId="{8C9D6FFA-2D14-1748-A330-1DDC28B08A0B}" type="pres">
      <dgm:prSet presAssocID="{DBCFFCFC-654F-4443-A6C9-72F8D284967C}" presName="hierRoot2" presStyleCnt="0">
        <dgm:presLayoutVars>
          <dgm:hierBranch val="init"/>
        </dgm:presLayoutVars>
      </dgm:prSet>
      <dgm:spPr/>
    </dgm:pt>
    <dgm:pt modelId="{74D43976-9A30-3A4C-B298-C6622B916269}" type="pres">
      <dgm:prSet presAssocID="{DBCFFCFC-654F-4443-A6C9-72F8D284967C}" presName="rootComposite2" presStyleCnt="0"/>
      <dgm:spPr/>
    </dgm:pt>
    <dgm:pt modelId="{51C40A33-EF2D-6C40-8222-EED889655244}" type="pres">
      <dgm:prSet presAssocID="{DBCFFCFC-654F-4443-A6C9-72F8D284967C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0AC41FF-4C84-BD41-A1A0-1FF7D6B64279}" type="pres">
      <dgm:prSet presAssocID="{DBCFFCFC-654F-4443-A6C9-72F8D284967C}" presName="topArc2" presStyleLbl="parChTrans1D1" presStyleIdx="6" presStyleCnt="18"/>
      <dgm:spPr/>
    </dgm:pt>
    <dgm:pt modelId="{78353BA5-FAE8-1F4D-A251-036976B32E3F}" type="pres">
      <dgm:prSet presAssocID="{DBCFFCFC-654F-4443-A6C9-72F8D284967C}" presName="bottomArc2" presStyleLbl="parChTrans1D1" presStyleIdx="7" presStyleCnt="18"/>
      <dgm:spPr/>
    </dgm:pt>
    <dgm:pt modelId="{3754C7A6-1F75-AB4F-9602-73A4AAE8B5CF}" type="pres">
      <dgm:prSet presAssocID="{DBCFFCFC-654F-4443-A6C9-72F8D284967C}" presName="topConnNode2" presStyleLbl="node3" presStyleIdx="0" presStyleCnt="0"/>
      <dgm:spPr/>
      <dgm:t>
        <a:bodyPr/>
        <a:lstStyle/>
        <a:p>
          <a:endParaRPr lang="fr-FR"/>
        </a:p>
      </dgm:t>
    </dgm:pt>
    <dgm:pt modelId="{CCD56918-4730-6546-A2F3-178E4DB819E6}" type="pres">
      <dgm:prSet presAssocID="{DBCFFCFC-654F-4443-A6C9-72F8D284967C}" presName="hierChild4" presStyleCnt="0"/>
      <dgm:spPr/>
    </dgm:pt>
    <dgm:pt modelId="{43D493E5-726B-3B49-ABB5-E89A1C28D8EC}" type="pres">
      <dgm:prSet presAssocID="{DBCFFCFC-654F-4443-A6C9-72F8D284967C}" presName="hierChild5" presStyleCnt="0"/>
      <dgm:spPr/>
    </dgm:pt>
    <dgm:pt modelId="{78A4F3A9-2F21-4E42-9F7E-2F8C45CBBC46}" type="pres">
      <dgm:prSet presAssocID="{EA16748B-2935-7142-9806-350A5AEACC46}" presName="hierChild5" presStyleCnt="0"/>
      <dgm:spPr/>
      <dgm:t>
        <a:bodyPr/>
        <a:lstStyle/>
        <a:p>
          <a:endParaRPr lang="fr-FR"/>
        </a:p>
      </dgm:t>
    </dgm:pt>
    <dgm:pt modelId="{EE4B557B-3634-4840-AB2F-6147DBE10D31}" type="pres">
      <dgm:prSet presAssocID="{29377038-06C7-C040-9AB8-93590EA754AF}" presName="Name28" presStyleLbl="parChTrans1D2" presStyleIdx="1" presStyleCnt="3"/>
      <dgm:spPr/>
      <dgm:t>
        <a:bodyPr/>
        <a:lstStyle/>
        <a:p>
          <a:endParaRPr lang="fr-FR"/>
        </a:p>
      </dgm:t>
    </dgm:pt>
    <dgm:pt modelId="{69DE3B4E-E877-3A4B-9A02-C4EE3AB02D35}" type="pres">
      <dgm:prSet presAssocID="{08B04B4A-11C6-3247-99A8-6C19C16FA259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CB472E13-FC7C-044A-AC03-CF2650A4D0EC}" type="pres">
      <dgm:prSet presAssocID="{08B04B4A-11C6-3247-99A8-6C19C16FA259}" presName="rootComposite2" presStyleCnt="0"/>
      <dgm:spPr/>
      <dgm:t>
        <a:bodyPr/>
        <a:lstStyle/>
        <a:p>
          <a:endParaRPr lang="fr-FR"/>
        </a:p>
      </dgm:t>
    </dgm:pt>
    <dgm:pt modelId="{30CFEFBB-054F-174A-A2FC-4209AA64859E}" type="pres">
      <dgm:prSet presAssocID="{08B04B4A-11C6-3247-99A8-6C19C16FA259}" presName="rootText2" presStyleLbl="alignAcc1" presStyleIdx="0" presStyleCnt="0" custScaleX="69708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37CF621-1071-4F44-8AAA-0EAF32049C51}" type="pres">
      <dgm:prSet presAssocID="{08B04B4A-11C6-3247-99A8-6C19C16FA259}" presName="topArc2" presStyleLbl="parChTrans1D1" presStyleIdx="8" presStyleCnt="18"/>
      <dgm:spPr/>
      <dgm:t>
        <a:bodyPr/>
        <a:lstStyle/>
        <a:p>
          <a:endParaRPr lang="fr-FR"/>
        </a:p>
      </dgm:t>
    </dgm:pt>
    <dgm:pt modelId="{194F80FA-7F5F-924B-858C-95E515EB7238}" type="pres">
      <dgm:prSet presAssocID="{08B04B4A-11C6-3247-99A8-6C19C16FA259}" presName="bottomArc2" presStyleLbl="parChTrans1D1" presStyleIdx="9" presStyleCnt="18"/>
      <dgm:spPr/>
      <dgm:t>
        <a:bodyPr/>
        <a:lstStyle/>
        <a:p>
          <a:endParaRPr lang="fr-FR"/>
        </a:p>
      </dgm:t>
    </dgm:pt>
    <dgm:pt modelId="{51627995-95A1-CD40-9A79-3CDBF76404B9}" type="pres">
      <dgm:prSet presAssocID="{08B04B4A-11C6-3247-99A8-6C19C16FA259}" presName="topConnNode2" presStyleLbl="node2" presStyleIdx="0" presStyleCnt="0"/>
      <dgm:spPr/>
      <dgm:t>
        <a:bodyPr/>
        <a:lstStyle/>
        <a:p>
          <a:endParaRPr lang="fr-FR"/>
        </a:p>
      </dgm:t>
    </dgm:pt>
    <dgm:pt modelId="{8FD75B03-DB25-9145-A0B2-2267F55C14A7}" type="pres">
      <dgm:prSet presAssocID="{08B04B4A-11C6-3247-99A8-6C19C16FA259}" presName="hierChild4" presStyleCnt="0"/>
      <dgm:spPr/>
      <dgm:t>
        <a:bodyPr/>
        <a:lstStyle/>
        <a:p>
          <a:endParaRPr lang="fr-FR"/>
        </a:p>
      </dgm:t>
    </dgm:pt>
    <dgm:pt modelId="{46205790-0138-C44F-AFA6-306A16F61468}" type="pres">
      <dgm:prSet presAssocID="{521C4065-86B8-964B-A830-11E4F20E3D1D}" presName="Name28" presStyleLbl="parChTrans1D3" presStyleIdx="2" presStyleCnt="5"/>
      <dgm:spPr/>
      <dgm:t>
        <a:bodyPr/>
        <a:lstStyle/>
        <a:p>
          <a:endParaRPr lang="fr-FR"/>
        </a:p>
      </dgm:t>
    </dgm:pt>
    <dgm:pt modelId="{64F41BC8-A037-3644-805E-EC794A9FD694}" type="pres">
      <dgm:prSet presAssocID="{CA4B7060-9105-0742-80F1-AC26669D3A61}" presName="hierRoot2" presStyleCnt="0">
        <dgm:presLayoutVars>
          <dgm:hierBranch val="init"/>
        </dgm:presLayoutVars>
      </dgm:prSet>
      <dgm:spPr/>
    </dgm:pt>
    <dgm:pt modelId="{DF7B5C41-7C6E-2843-B7F9-219FDA08EA93}" type="pres">
      <dgm:prSet presAssocID="{CA4B7060-9105-0742-80F1-AC26669D3A61}" presName="rootComposite2" presStyleCnt="0"/>
      <dgm:spPr/>
    </dgm:pt>
    <dgm:pt modelId="{5FFF249F-2447-3B48-8D47-9430C2EB8415}" type="pres">
      <dgm:prSet presAssocID="{CA4B7060-9105-0742-80F1-AC26669D3A61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7BD81D8-15DF-E54E-B772-6DDBC8FBE785}" type="pres">
      <dgm:prSet presAssocID="{CA4B7060-9105-0742-80F1-AC26669D3A61}" presName="topArc2" presStyleLbl="parChTrans1D1" presStyleIdx="10" presStyleCnt="18"/>
      <dgm:spPr/>
    </dgm:pt>
    <dgm:pt modelId="{0C392F9A-5FC5-1240-BF5C-420DA3164B8D}" type="pres">
      <dgm:prSet presAssocID="{CA4B7060-9105-0742-80F1-AC26669D3A61}" presName="bottomArc2" presStyleLbl="parChTrans1D1" presStyleIdx="11" presStyleCnt="18"/>
      <dgm:spPr/>
    </dgm:pt>
    <dgm:pt modelId="{8CB8ABC1-0D30-1649-81B8-3D20886A5EBF}" type="pres">
      <dgm:prSet presAssocID="{CA4B7060-9105-0742-80F1-AC26669D3A61}" presName="topConnNode2" presStyleLbl="node3" presStyleIdx="0" presStyleCnt="0"/>
      <dgm:spPr/>
      <dgm:t>
        <a:bodyPr/>
        <a:lstStyle/>
        <a:p>
          <a:endParaRPr lang="fr-FR"/>
        </a:p>
      </dgm:t>
    </dgm:pt>
    <dgm:pt modelId="{3B1EA00D-0062-F943-9EA6-AA6FDC63E830}" type="pres">
      <dgm:prSet presAssocID="{CA4B7060-9105-0742-80F1-AC26669D3A61}" presName="hierChild4" presStyleCnt="0"/>
      <dgm:spPr/>
    </dgm:pt>
    <dgm:pt modelId="{26B4A183-8D57-C448-AD11-94055312BE2D}" type="pres">
      <dgm:prSet presAssocID="{CA4B7060-9105-0742-80F1-AC26669D3A61}" presName="hierChild5" presStyleCnt="0"/>
      <dgm:spPr/>
    </dgm:pt>
    <dgm:pt modelId="{45ED21C0-C6CB-5D47-90ED-F347C006A998}" type="pres">
      <dgm:prSet presAssocID="{08B04B4A-11C6-3247-99A8-6C19C16FA259}" presName="hierChild5" presStyleCnt="0"/>
      <dgm:spPr/>
      <dgm:t>
        <a:bodyPr/>
        <a:lstStyle/>
        <a:p>
          <a:endParaRPr lang="fr-FR"/>
        </a:p>
      </dgm:t>
    </dgm:pt>
    <dgm:pt modelId="{819AF80A-B849-FB4F-B1C5-88BE263BF7A0}" type="pres">
      <dgm:prSet presAssocID="{A7DAB322-4FDE-D74C-BE96-8B36657B13BD}" presName="Name28" presStyleLbl="parChTrans1D2" presStyleIdx="2" presStyleCnt="3"/>
      <dgm:spPr/>
      <dgm:t>
        <a:bodyPr/>
        <a:lstStyle/>
        <a:p>
          <a:endParaRPr lang="fr-FR"/>
        </a:p>
      </dgm:t>
    </dgm:pt>
    <dgm:pt modelId="{91EB0D9E-FF73-7743-97FE-012DA8511759}" type="pres">
      <dgm:prSet presAssocID="{6639710A-393D-244F-97E4-4B3416DE1EB2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29FBB56E-3284-4541-AFA7-555D6882589C}" type="pres">
      <dgm:prSet presAssocID="{6639710A-393D-244F-97E4-4B3416DE1EB2}" presName="rootComposite2" presStyleCnt="0"/>
      <dgm:spPr/>
      <dgm:t>
        <a:bodyPr/>
        <a:lstStyle/>
        <a:p>
          <a:endParaRPr lang="fr-FR"/>
        </a:p>
      </dgm:t>
    </dgm:pt>
    <dgm:pt modelId="{A1FAF18D-81C7-5342-B279-F589542DFFE3}" type="pres">
      <dgm:prSet presAssocID="{6639710A-393D-244F-97E4-4B3416DE1EB2}" presName="rootText2" presStyleLbl="alignAcc1" presStyleIdx="0" presStyleCnt="0" custScaleX="116377" custLinFactNeighborX="3356" custLinFactNeighborY="1666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1FCC4EA-6E3F-4E4E-9553-212862A3FA2F}" type="pres">
      <dgm:prSet presAssocID="{6639710A-393D-244F-97E4-4B3416DE1EB2}" presName="topArc2" presStyleLbl="parChTrans1D1" presStyleIdx="12" presStyleCnt="18"/>
      <dgm:spPr/>
      <dgm:t>
        <a:bodyPr/>
        <a:lstStyle/>
        <a:p>
          <a:endParaRPr lang="fr-FR"/>
        </a:p>
      </dgm:t>
    </dgm:pt>
    <dgm:pt modelId="{1A39F09F-FA0F-8C44-B73B-90EF22B686C2}" type="pres">
      <dgm:prSet presAssocID="{6639710A-393D-244F-97E4-4B3416DE1EB2}" presName="bottomArc2" presStyleLbl="parChTrans1D1" presStyleIdx="13" presStyleCnt="18"/>
      <dgm:spPr/>
      <dgm:t>
        <a:bodyPr/>
        <a:lstStyle/>
        <a:p>
          <a:endParaRPr lang="fr-FR"/>
        </a:p>
      </dgm:t>
    </dgm:pt>
    <dgm:pt modelId="{56B67ED8-AC00-2548-88B3-2AE68379D7C9}" type="pres">
      <dgm:prSet presAssocID="{6639710A-393D-244F-97E4-4B3416DE1EB2}" presName="topConnNode2" presStyleLbl="node2" presStyleIdx="0" presStyleCnt="0"/>
      <dgm:spPr/>
      <dgm:t>
        <a:bodyPr/>
        <a:lstStyle/>
        <a:p>
          <a:endParaRPr lang="fr-FR"/>
        </a:p>
      </dgm:t>
    </dgm:pt>
    <dgm:pt modelId="{1965E1C3-ABEB-0845-B0B6-220BCC1CAC75}" type="pres">
      <dgm:prSet presAssocID="{6639710A-393D-244F-97E4-4B3416DE1EB2}" presName="hierChild4" presStyleCnt="0"/>
      <dgm:spPr/>
      <dgm:t>
        <a:bodyPr/>
        <a:lstStyle/>
        <a:p>
          <a:endParaRPr lang="fr-FR"/>
        </a:p>
      </dgm:t>
    </dgm:pt>
    <dgm:pt modelId="{CD4320E6-DCD7-5E40-A87E-7852D4F77E37}" type="pres">
      <dgm:prSet presAssocID="{60893185-3EAC-764C-8DF6-9ADB29FCBFA6}" presName="Name28" presStyleLbl="parChTrans1D3" presStyleIdx="3" presStyleCnt="5"/>
      <dgm:spPr/>
      <dgm:t>
        <a:bodyPr/>
        <a:lstStyle/>
        <a:p>
          <a:endParaRPr lang="fr-FR"/>
        </a:p>
      </dgm:t>
    </dgm:pt>
    <dgm:pt modelId="{C9ED9646-6CEF-F54B-A9F6-8403103D4128}" type="pres">
      <dgm:prSet presAssocID="{D1E6CCDA-2DA8-DE42-B853-6303A2F510E4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88A965A2-BBE4-2040-BCC6-3C85C76D91D5}" type="pres">
      <dgm:prSet presAssocID="{D1E6CCDA-2DA8-DE42-B853-6303A2F510E4}" presName="rootComposite2" presStyleCnt="0"/>
      <dgm:spPr/>
      <dgm:t>
        <a:bodyPr/>
        <a:lstStyle/>
        <a:p>
          <a:endParaRPr lang="fr-FR"/>
        </a:p>
      </dgm:t>
    </dgm:pt>
    <dgm:pt modelId="{E0A32023-7F1D-3841-85E4-8D63BB746F87}" type="pres">
      <dgm:prSet presAssocID="{D1E6CCDA-2DA8-DE42-B853-6303A2F510E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8098BE5-1892-DB49-B626-F3003DE191D9}" type="pres">
      <dgm:prSet presAssocID="{D1E6CCDA-2DA8-DE42-B853-6303A2F510E4}" presName="topArc2" presStyleLbl="parChTrans1D1" presStyleIdx="14" presStyleCnt="18"/>
      <dgm:spPr/>
      <dgm:t>
        <a:bodyPr/>
        <a:lstStyle/>
        <a:p>
          <a:endParaRPr lang="fr-FR"/>
        </a:p>
      </dgm:t>
    </dgm:pt>
    <dgm:pt modelId="{45C01A5F-4985-004C-85D0-69379F33C620}" type="pres">
      <dgm:prSet presAssocID="{D1E6CCDA-2DA8-DE42-B853-6303A2F510E4}" presName="bottomArc2" presStyleLbl="parChTrans1D1" presStyleIdx="15" presStyleCnt="18"/>
      <dgm:spPr/>
      <dgm:t>
        <a:bodyPr/>
        <a:lstStyle/>
        <a:p>
          <a:endParaRPr lang="fr-FR"/>
        </a:p>
      </dgm:t>
    </dgm:pt>
    <dgm:pt modelId="{6B85B7EA-D316-934C-BFDD-B8CFB0A1FF62}" type="pres">
      <dgm:prSet presAssocID="{D1E6CCDA-2DA8-DE42-B853-6303A2F510E4}" presName="topConnNode2" presStyleLbl="node3" presStyleIdx="0" presStyleCnt="0"/>
      <dgm:spPr/>
      <dgm:t>
        <a:bodyPr/>
        <a:lstStyle/>
        <a:p>
          <a:endParaRPr lang="fr-FR"/>
        </a:p>
      </dgm:t>
    </dgm:pt>
    <dgm:pt modelId="{CE948D61-34D4-AF42-AE31-115563063F1A}" type="pres">
      <dgm:prSet presAssocID="{D1E6CCDA-2DA8-DE42-B853-6303A2F510E4}" presName="hierChild4" presStyleCnt="0"/>
      <dgm:spPr/>
      <dgm:t>
        <a:bodyPr/>
        <a:lstStyle/>
        <a:p>
          <a:endParaRPr lang="fr-FR"/>
        </a:p>
      </dgm:t>
    </dgm:pt>
    <dgm:pt modelId="{91295C0A-CFAD-6649-A988-27CC7876853E}" type="pres">
      <dgm:prSet presAssocID="{D1E6CCDA-2DA8-DE42-B853-6303A2F510E4}" presName="hierChild5" presStyleCnt="0"/>
      <dgm:spPr/>
      <dgm:t>
        <a:bodyPr/>
        <a:lstStyle/>
        <a:p>
          <a:endParaRPr lang="fr-FR"/>
        </a:p>
      </dgm:t>
    </dgm:pt>
    <dgm:pt modelId="{77488C30-C835-E54D-8E45-B37D9F487AD8}" type="pres">
      <dgm:prSet presAssocID="{6111494E-F87B-DA4A-82EA-C1FF012737B1}" presName="Name28" presStyleLbl="parChTrans1D3" presStyleIdx="4" presStyleCnt="5"/>
      <dgm:spPr/>
      <dgm:t>
        <a:bodyPr/>
        <a:lstStyle/>
        <a:p>
          <a:endParaRPr lang="fr-FR"/>
        </a:p>
      </dgm:t>
    </dgm:pt>
    <dgm:pt modelId="{C87B9C78-AFAA-D542-9BF7-62CB219ACB11}" type="pres">
      <dgm:prSet presAssocID="{A6B8A174-D90D-1B44-85AD-2B892633EF36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84E11DB6-7A34-E94B-9B67-3AB2EF30A045}" type="pres">
      <dgm:prSet presAssocID="{A6B8A174-D90D-1B44-85AD-2B892633EF36}" presName="rootComposite2" presStyleCnt="0"/>
      <dgm:spPr/>
      <dgm:t>
        <a:bodyPr/>
        <a:lstStyle/>
        <a:p>
          <a:endParaRPr lang="fr-FR"/>
        </a:p>
      </dgm:t>
    </dgm:pt>
    <dgm:pt modelId="{29623C86-DA97-0444-9FF4-CB7997E31F70}" type="pres">
      <dgm:prSet presAssocID="{A6B8A174-D90D-1B44-85AD-2B892633EF36}" presName="rootText2" presStyleLbl="alignAcc1" presStyleIdx="0" presStyleCnt="0" custScaleX="11590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C902815-9706-C84F-A168-6A42F92DB844}" type="pres">
      <dgm:prSet presAssocID="{A6B8A174-D90D-1B44-85AD-2B892633EF36}" presName="topArc2" presStyleLbl="parChTrans1D1" presStyleIdx="16" presStyleCnt="18"/>
      <dgm:spPr/>
      <dgm:t>
        <a:bodyPr/>
        <a:lstStyle/>
        <a:p>
          <a:endParaRPr lang="fr-FR"/>
        </a:p>
      </dgm:t>
    </dgm:pt>
    <dgm:pt modelId="{004DB759-D1E2-594F-BC26-BC1F28A3A7F4}" type="pres">
      <dgm:prSet presAssocID="{A6B8A174-D90D-1B44-85AD-2B892633EF36}" presName="bottomArc2" presStyleLbl="parChTrans1D1" presStyleIdx="17" presStyleCnt="18"/>
      <dgm:spPr/>
      <dgm:t>
        <a:bodyPr/>
        <a:lstStyle/>
        <a:p>
          <a:endParaRPr lang="fr-FR"/>
        </a:p>
      </dgm:t>
    </dgm:pt>
    <dgm:pt modelId="{3C0C17A0-CDD7-6144-AA8D-6353665C2DD7}" type="pres">
      <dgm:prSet presAssocID="{A6B8A174-D90D-1B44-85AD-2B892633EF36}" presName="topConnNode2" presStyleLbl="node3" presStyleIdx="0" presStyleCnt="0"/>
      <dgm:spPr/>
      <dgm:t>
        <a:bodyPr/>
        <a:lstStyle/>
        <a:p>
          <a:endParaRPr lang="fr-FR"/>
        </a:p>
      </dgm:t>
    </dgm:pt>
    <dgm:pt modelId="{0BA1196C-245E-5244-BC73-6454CEFCCFC2}" type="pres">
      <dgm:prSet presAssocID="{A6B8A174-D90D-1B44-85AD-2B892633EF36}" presName="hierChild4" presStyleCnt="0"/>
      <dgm:spPr/>
      <dgm:t>
        <a:bodyPr/>
        <a:lstStyle/>
        <a:p>
          <a:endParaRPr lang="fr-FR"/>
        </a:p>
      </dgm:t>
    </dgm:pt>
    <dgm:pt modelId="{D196791E-2D75-504A-A25E-2C7E5C4D5E5D}" type="pres">
      <dgm:prSet presAssocID="{A6B8A174-D90D-1B44-85AD-2B892633EF36}" presName="hierChild5" presStyleCnt="0"/>
      <dgm:spPr/>
      <dgm:t>
        <a:bodyPr/>
        <a:lstStyle/>
        <a:p>
          <a:endParaRPr lang="fr-FR"/>
        </a:p>
      </dgm:t>
    </dgm:pt>
    <dgm:pt modelId="{4A54DA44-F0D7-CE4F-B0F9-25611C2637DB}" type="pres">
      <dgm:prSet presAssocID="{6639710A-393D-244F-97E4-4B3416DE1EB2}" presName="hierChild5" presStyleCnt="0"/>
      <dgm:spPr/>
      <dgm:t>
        <a:bodyPr/>
        <a:lstStyle/>
        <a:p>
          <a:endParaRPr lang="fr-FR"/>
        </a:p>
      </dgm:t>
    </dgm:pt>
    <dgm:pt modelId="{A585C20C-BB87-1F4B-8F78-BEC4CDEB3AD6}" type="pres">
      <dgm:prSet presAssocID="{5D2FF51D-5006-0840-84AF-18CE86EB7896}" presName="hierChild3" presStyleCnt="0"/>
      <dgm:spPr/>
      <dgm:t>
        <a:bodyPr/>
        <a:lstStyle/>
        <a:p>
          <a:endParaRPr lang="fr-FR"/>
        </a:p>
      </dgm:t>
    </dgm:pt>
  </dgm:ptLst>
  <dgm:cxnLst>
    <dgm:cxn modelId="{0C05E88D-2CB3-E549-9A7D-BE96C2921749}" type="presOf" srcId="{6639710A-393D-244F-97E4-4B3416DE1EB2}" destId="{56B67ED8-AC00-2548-88B3-2AE68379D7C9}" srcOrd="1" destOrd="0" presId="urn:microsoft.com/office/officeart/2008/layout/HalfCircleOrganizationChart"/>
    <dgm:cxn modelId="{938A67AA-EC0E-104B-9F66-2CFE77799191}" srcId="{5D2FF51D-5006-0840-84AF-18CE86EB7896}" destId="{08B04B4A-11C6-3247-99A8-6C19C16FA259}" srcOrd="1" destOrd="0" parTransId="{29377038-06C7-C040-9AB8-93590EA754AF}" sibTransId="{ACCBA045-1E65-9C45-B322-3F1203DB27B9}"/>
    <dgm:cxn modelId="{E9025C94-BA62-F944-8600-C2FFED53B62C}" srcId="{6639710A-393D-244F-97E4-4B3416DE1EB2}" destId="{D1E6CCDA-2DA8-DE42-B853-6303A2F510E4}" srcOrd="0" destOrd="0" parTransId="{60893185-3EAC-764C-8DF6-9ADB29FCBFA6}" sibTransId="{F61FB6D3-B533-3545-9524-1906F6AEBF65}"/>
    <dgm:cxn modelId="{192FBEE6-3386-7843-B53E-BA27C774C2C5}" type="presOf" srcId="{6639710A-393D-244F-97E4-4B3416DE1EB2}" destId="{A1FAF18D-81C7-5342-B279-F589542DFFE3}" srcOrd="0" destOrd="0" presId="urn:microsoft.com/office/officeart/2008/layout/HalfCircleOrganizationChart"/>
    <dgm:cxn modelId="{E152E615-704F-454A-95B5-F8B707169D84}" srcId="{6639710A-393D-244F-97E4-4B3416DE1EB2}" destId="{A6B8A174-D90D-1B44-85AD-2B892633EF36}" srcOrd="1" destOrd="0" parTransId="{6111494E-F87B-DA4A-82EA-C1FF012737B1}" sibTransId="{19FB91F7-D835-4643-970D-89ECD3F3D873}"/>
    <dgm:cxn modelId="{BBBF09BA-97D0-CC4D-9F2E-7F328F72C06E}" type="presOf" srcId="{60893185-3EAC-764C-8DF6-9ADB29FCBFA6}" destId="{CD4320E6-DCD7-5E40-A87E-7852D4F77E37}" srcOrd="0" destOrd="0" presId="urn:microsoft.com/office/officeart/2008/layout/HalfCircleOrganizationChart"/>
    <dgm:cxn modelId="{C1CE070F-7C08-9547-85AA-59FC6D9EA1C6}" srcId="{08B04B4A-11C6-3247-99A8-6C19C16FA259}" destId="{CA4B7060-9105-0742-80F1-AC26669D3A61}" srcOrd="0" destOrd="0" parTransId="{521C4065-86B8-964B-A830-11E4F20E3D1D}" sibTransId="{719A3DC2-93AB-7445-A2A3-F7B8F5B17638}"/>
    <dgm:cxn modelId="{BC74604B-F4A1-AE45-AA7A-2CCABCB6C165}" type="presOf" srcId="{CA4B7060-9105-0742-80F1-AC26669D3A61}" destId="{5FFF249F-2447-3B48-8D47-9430C2EB8415}" srcOrd="0" destOrd="0" presId="urn:microsoft.com/office/officeart/2008/layout/HalfCircleOrganizationChart"/>
    <dgm:cxn modelId="{A6D3CE34-E527-C94F-94EA-D4C0A31D8DA4}" type="presOf" srcId="{A6B8A174-D90D-1B44-85AD-2B892633EF36}" destId="{3C0C17A0-CDD7-6144-AA8D-6353665C2DD7}" srcOrd="1" destOrd="0" presId="urn:microsoft.com/office/officeart/2008/layout/HalfCircleOrganizationChart"/>
    <dgm:cxn modelId="{A2B95EB3-E4D4-994A-85F2-6871FBE75BD2}" type="presOf" srcId="{08B04B4A-11C6-3247-99A8-6C19C16FA259}" destId="{51627995-95A1-CD40-9A79-3CDBF76404B9}" srcOrd="1" destOrd="0" presId="urn:microsoft.com/office/officeart/2008/layout/HalfCircleOrganizationChart"/>
    <dgm:cxn modelId="{4467495B-A841-7F4A-889C-3F217A80D550}" type="presOf" srcId="{F49C0757-B6BE-3440-9B9E-D715DB2892FF}" destId="{254FBBC7-4735-AE4A-BCEE-91B011DAF775}" srcOrd="0" destOrd="0" presId="urn:microsoft.com/office/officeart/2008/layout/HalfCircleOrganizationChart"/>
    <dgm:cxn modelId="{F6546322-DAB7-8644-9C36-8844140AC5FC}" type="presOf" srcId="{D1E6CCDA-2DA8-DE42-B853-6303A2F510E4}" destId="{6B85B7EA-D316-934C-BFDD-B8CFB0A1FF62}" srcOrd="1" destOrd="0" presId="urn:microsoft.com/office/officeart/2008/layout/HalfCircleOrganizationChart"/>
    <dgm:cxn modelId="{34C0BECA-0816-6D43-B1A6-3B255AEF9A71}" srcId="{AFC91F14-C8AC-9948-8FD8-CEDB1E9EE08E}" destId="{5D2FF51D-5006-0840-84AF-18CE86EB7896}" srcOrd="0" destOrd="0" parTransId="{7A67D5EE-F62D-B345-B7D7-46DF258DB673}" sibTransId="{65D25B3D-0C37-5848-9E84-5001882FFBA9}"/>
    <dgm:cxn modelId="{65A1D42F-F650-F94D-825C-CED3912ED969}" type="presOf" srcId="{D1E6CCDA-2DA8-DE42-B853-6303A2F510E4}" destId="{E0A32023-7F1D-3841-85E4-8D63BB746F87}" srcOrd="0" destOrd="0" presId="urn:microsoft.com/office/officeart/2008/layout/HalfCircleOrganizationChart"/>
    <dgm:cxn modelId="{64CBD08D-F65D-B84A-8FEA-4B0CC0934272}" type="presOf" srcId="{6111494E-F87B-DA4A-82EA-C1FF012737B1}" destId="{77488C30-C835-E54D-8E45-B37D9F487AD8}" srcOrd="0" destOrd="0" presId="urn:microsoft.com/office/officeart/2008/layout/HalfCircleOrganizationChart"/>
    <dgm:cxn modelId="{0C117347-6513-AD4D-AC54-0B25B006952F}" type="presOf" srcId="{EA16748B-2935-7142-9806-350A5AEACC46}" destId="{CF8A8AB8-82EE-0A47-8CCB-846878782E7C}" srcOrd="1" destOrd="0" presId="urn:microsoft.com/office/officeart/2008/layout/HalfCircleOrganizationChart"/>
    <dgm:cxn modelId="{7326AFBE-0C13-084F-B236-EF42DF37987F}" type="presOf" srcId="{5D2FF51D-5006-0840-84AF-18CE86EB7896}" destId="{37EB3110-235F-3643-AB5D-EF5D83280F02}" srcOrd="0" destOrd="0" presId="urn:microsoft.com/office/officeart/2008/layout/HalfCircleOrganizationChart"/>
    <dgm:cxn modelId="{ED378A16-BAE2-9942-B7D5-05B891AE78C1}" type="presOf" srcId="{DBCFFCFC-654F-4443-A6C9-72F8D284967C}" destId="{51C40A33-EF2D-6C40-8222-EED889655244}" srcOrd="0" destOrd="0" presId="urn:microsoft.com/office/officeart/2008/layout/HalfCircleOrganizationChart"/>
    <dgm:cxn modelId="{C0E76DEE-B665-6444-8990-338820B8F560}" srcId="{5D2FF51D-5006-0840-84AF-18CE86EB7896}" destId="{EA16748B-2935-7142-9806-350A5AEACC46}" srcOrd="0" destOrd="0" parTransId="{E0BE76DE-93DA-F34D-9AFC-79ED0CF6AD19}" sibTransId="{0A0A5061-1559-B641-8630-91F3CBB4DB4D}"/>
    <dgm:cxn modelId="{F0FABCF8-E0F9-404A-93D6-8C1E7D8A0228}" type="presOf" srcId="{5D2FF51D-5006-0840-84AF-18CE86EB7896}" destId="{7A2650DF-8A74-984F-B315-7472DBB7DA63}" srcOrd="1" destOrd="0" presId="urn:microsoft.com/office/officeart/2008/layout/HalfCircleOrganizationChart"/>
    <dgm:cxn modelId="{A942A3B9-A409-654F-8F56-B905CB32C766}" type="presOf" srcId="{DBCFFCFC-654F-4443-A6C9-72F8D284967C}" destId="{3754C7A6-1F75-AB4F-9602-73A4AAE8B5CF}" srcOrd="1" destOrd="0" presId="urn:microsoft.com/office/officeart/2008/layout/HalfCircleOrganizationChart"/>
    <dgm:cxn modelId="{8D5F1D9D-3815-6741-A954-83AD0E41D87A}" type="presOf" srcId="{E0BE76DE-93DA-F34D-9AFC-79ED0CF6AD19}" destId="{33DC45AE-24C3-F24B-B8FD-7ED5BA88274C}" srcOrd="0" destOrd="0" presId="urn:microsoft.com/office/officeart/2008/layout/HalfCircleOrganizationChart"/>
    <dgm:cxn modelId="{02851F48-A58A-5644-84B2-F2CBFE23DD83}" type="presOf" srcId="{6FA3D2FD-8B77-F746-9B58-B4C717AD58C1}" destId="{13847AFE-7A17-0E45-82C1-D509443D4F71}" srcOrd="0" destOrd="0" presId="urn:microsoft.com/office/officeart/2008/layout/HalfCircleOrganizationChart"/>
    <dgm:cxn modelId="{D251B7BD-B749-B94C-BD31-1A543CFF5E9A}" type="presOf" srcId="{6FA3D2FD-8B77-F746-9B58-B4C717AD58C1}" destId="{5F663E6B-7B4A-C14F-BF31-2B76A7F316FE}" srcOrd="1" destOrd="0" presId="urn:microsoft.com/office/officeart/2008/layout/HalfCircleOrganizationChart"/>
    <dgm:cxn modelId="{9AAF3FD1-EF73-9A4D-88CA-5C0D1A186039}" type="presOf" srcId="{A6B8A174-D90D-1B44-85AD-2B892633EF36}" destId="{29623C86-DA97-0444-9FF4-CB7997E31F70}" srcOrd="0" destOrd="0" presId="urn:microsoft.com/office/officeart/2008/layout/HalfCircleOrganizationChart"/>
    <dgm:cxn modelId="{78918FE3-EB0F-4344-9DD7-A654A982473E}" type="presOf" srcId="{08B04B4A-11C6-3247-99A8-6C19C16FA259}" destId="{30CFEFBB-054F-174A-A2FC-4209AA64859E}" srcOrd="0" destOrd="0" presId="urn:microsoft.com/office/officeart/2008/layout/HalfCircleOrganizationChart"/>
    <dgm:cxn modelId="{082AA78E-BDBF-0346-A8CB-0A86E589FC78}" srcId="{EA16748B-2935-7142-9806-350A5AEACC46}" destId="{DBCFFCFC-654F-4443-A6C9-72F8D284967C}" srcOrd="1" destOrd="0" parTransId="{F49C0757-B6BE-3440-9B9E-D715DB2892FF}" sibTransId="{40CED804-54B8-3E44-A772-0C82A390356E}"/>
    <dgm:cxn modelId="{8ED0158A-9E97-1F47-80CE-C2B9D62B2864}" type="presOf" srcId="{AFC91F14-C8AC-9948-8FD8-CEDB1E9EE08E}" destId="{BBAB9B13-9367-7247-98EC-6E2E0F9BEA97}" srcOrd="0" destOrd="0" presId="urn:microsoft.com/office/officeart/2008/layout/HalfCircleOrganizationChart"/>
    <dgm:cxn modelId="{51CACA00-DBFF-9047-AF27-6E4533165263}" type="presOf" srcId="{A7DAB322-4FDE-D74C-BE96-8B36657B13BD}" destId="{819AF80A-B849-FB4F-B1C5-88BE263BF7A0}" srcOrd="0" destOrd="0" presId="urn:microsoft.com/office/officeart/2008/layout/HalfCircleOrganizationChart"/>
    <dgm:cxn modelId="{7C364F69-EDB9-1249-B7F6-69FE35F32B79}" srcId="{5D2FF51D-5006-0840-84AF-18CE86EB7896}" destId="{6639710A-393D-244F-97E4-4B3416DE1EB2}" srcOrd="2" destOrd="0" parTransId="{A7DAB322-4FDE-D74C-BE96-8B36657B13BD}" sibTransId="{62D0CE69-E375-1646-AAB2-F8935AE4CAF6}"/>
    <dgm:cxn modelId="{059DA7FD-AF1D-A546-A5E7-3DAD8EB51CA7}" type="presOf" srcId="{29377038-06C7-C040-9AB8-93590EA754AF}" destId="{EE4B557B-3634-4840-AB2F-6147DBE10D31}" srcOrd="0" destOrd="0" presId="urn:microsoft.com/office/officeart/2008/layout/HalfCircleOrganizationChart"/>
    <dgm:cxn modelId="{8D871828-51F9-4646-9FC9-941F53AA2181}" type="presOf" srcId="{41247B78-22DE-E14D-BCCB-1209BA1175D9}" destId="{649F7D9E-C481-B144-AB11-7CFBBF69F2E6}" srcOrd="0" destOrd="0" presId="urn:microsoft.com/office/officeart/2008/layout/HalfCircleOrganizationChart"/>
    <dgm:cxn modelId="{CC4A1B3C-7889-FE44-853A-E8455A5D4F89}" type="presOf" srcId="{EA16748B-2935-7142-9806-350A5AEACC46}" destId="{634B5341-B9C0-3142-BD20-53F129E6EBDA}" srcOrd="0" destOrd="0" presId="urn:microsoft.com/office/officeart/2008/layout/HalfCircleOrganizationChart"/>
    <dgm:cxn modelId="{582198CE-4B62-7545-8B36-AE9C032879F6}" type="presOf" srcId="{CA4B7060-9105-0742-80F1-AC26669D3A61}" destId="{8CB8ABC1-0D30-1649-81B8-3D20886A5EBF}" srcOrd="1" destOrd="0" presId="urn:microsoft.com/office/officeart/2008/layout/HalfCircleOrganizationChart"/>
    <dgm:cxn modelId="{BEF03A22-5ACF-A547-9519-93BCEFDC5076}" srcId="{EA16748B-2935-7142-9806-350A5AEACC46}" destId="{6FA3D2FD-8B77-F746-9B58-B4C717AD58C1}" srcOrd="0" destOrd="0" parTransId="{41247B78-22DE-E14D-BCCB-1209BA1175D9}" sibTransId="{E6481DF4-C41A-FF46-BB3F-8FE02AB1B805}"/>
    <dgm:cxn modelId="{17EFB20A-C2FF-AA44-BEDD-A31BD785B19E}" type="presOf" srcId="{521C4065-86B8-964B-A830-11E4F20E3D1D}" destId="{46205790-0138-C44F-AFA6-306A16F61468}" srcOrd="0" destOrd="0" presId="urn:microsoft.com/office/officeart/2008/layout/HalfCircleOrganizationChart"/>
    <dgm:cxn modelId="{14BAB15D-4B6B-AC48-B48B-C5B74E54E569}" type="presParOf" srcId="{BBAB9B13-9367-7247-98EC-6E2E0F9BEA97}" destId="{BAD8FE48-E554-4841-8738-FFEB3ACB79AF}" srcOrd="0" destOrd="0" presId="urn:microsoft.com/office/officeart/2008/layout/HalfCircleOrganizationChart"/>
    <dgm:cxn modelId="{DB371420-700B-2D47-AB5C-48DBBCCCB00B}" type="presParOf" srcId="{BAD8FE48-E554-4841-8738-FFEB3ACB79AF}" destId="{6DA0D968-658C-4E4E-9D73-3D6A5EF4CD79}" srcOrd="0" destOrd="0" presId="urn:microsoft.com/office/officeart/2008/layout/HalfCircleOrganizationChart"/>
    <dgm:cxn modelId="{DB5DE8E5-712C-3646-8F8F-50E2316C8BF5}" type="presParOf" srcId="{6DA0D968-658C-4E4E-9D73-3D6A5EF4CD79}" destId="{37EB3110-235F-3643-AB5D-EF5D83280F02}" srcOrd="0" destOrd="0" presId="urn:microsoft.com/office/officeart/2008/layout/HalfCircleOrganizationChart"/>
    <dgm:cxn modelId="{BE7CB0F0-5E1F-5148-9A69-DD3314613B77}" type="presParOf" srcId="{6DA0D968-658C-4E4E-9D73-3D6A5EF4CD79}" destId="{752392BD-80A9-824B-B0C0-48547A9B8AE9}" srcOrd="1" destOrd="0" presId="urn:microsoft.com/office/officeart/2008/layout/HalfCircleOrganizationChart"/>
    <dgm:cxn modelId="{2AE2BA48-5B14-3448-B2E9-F303651BFF78}" type="presParOf" srcId="{6DA0D968-658C-4E4E-9D73-3D6A5EF4CD79}" destId="{6B2BA29D-8A22-4A4F-9299-5D6279B4DAD8}" srcOrd="2" destOrd="0" presId="urn:microsoft.com/office/officeart/2008/layout/HalfCircleOrganizationChart"/>
    <dgm:cxn modelId="{8426037F-1370-304F-B679-49094C55D845}" type="presParOf" srcId="{6DA0D968-658C-4E4E-9D73-3D6A5EF4CD79}" destId="{7A2650DF-8A74-984F-B315-7472DBB7DA63}" srcOrd="3" destOrd="0" presId="urn:microsoft.com/office/officeart/2008/layout/HalfCircleOrganizationChart"/>
    <dgm:cxn modelId="{9B9FCA52-BA2A-4A48-A7F9-BBFDBA6BEF34}" type="presParOf" srcId="{BAD8FE48-E554-4841-8738-FFEB3ACB79AF}" destId="{F51DDA9F-CBF2-834D-AAC4-761CCDA50E05}" srcOrd="1" destOrd="0" presId="urn:microsoft.com/office/officeart/2008/layout/HalfCircleOrganizationChart"/>
    <dgm:cxn modelId="{57E0659F-7423-864A-8D5F-3813402933C1}" type="presParOf" srcId="{F51DDA9F-CBF2-834D-AAC4-761CCDA50E05}" destId="{33DC45AE-24C3-F24B-B8FD-7ED5BA88274C}" srcOrd="0" destOrd="0" presId="urn:microsoft.com/office/officeart/2008/layout/HalfCircleOrganizationChart"/>
    <dgm:cxn modelId="{44B63978-B1BA-CB4C-B3A2-9058F011570B}" type="presParOf" srcId="{F51DDA9F-CBF2-834D-AAC4-761CCDA50E05}" destId="{675446A4-CBDF-4444-B482-C4EC30A3608A}" srcOrd="1" destOrd="0" presId="urn:microsoft.com/office/officeart/2008/layout/HalfCircleOrganizationChart"/>
    <dgm:cxn modelId="{569D3042-3A29-2A4B-9245-7E82B18DBA69}" type="presParOf" srcId="{675446A4-CBDF-4444-B482-C4EC30A3608A}" destId="{B6429E03-C445-9B47-BEFD-6DA0607E3A5D}" srcOrd="0" destOrd="0" presId="urn:microsoft.com/office/officeart/2008/layout/HalfCircleOrganizationChart"/>
    <dgm:cxn modelId="{A27FCC61-8AA3-FB49-A069-5DAC1FE8C5B6}" type="presParOf" srcId="{B6429E03-C445-9B47-BEFD-6DA0607E3A5D}" destId="{634B5341-B9C0-3142-BD20-53F129E6EBDA}" srcOrd="0" destOrd="0" presId="urn:microsoft.com/office/officeart/2008/layout/HalfCircleOrganizationChart"/>
    <dgm:cxn modelId="{3A78C51D-9944-284D-BF8F-D76BE002E188}" type="presParOf" srcId="{B6429E03-C445-9B47-BEFD-6DA0607E3A5D}" destId="{C9A032E1-B1FA-0A44-B605-E85871706438}" srcOrd="1" destOrd="0" presId="urn:microsoft.com/office/officeart/2008/layout/HalfCircleOrganizationChart"/>
    <dgm:cxn modelId="{5A1F698B-D10C-8148-9B4D-C9ABA3478E4C}" type="presParOf" srcId="{B6429E03-C445-9B47-BEFD-6DA0607E3A5D}" destId="{6C4F09B7-625E-A44B-9AE4-AE7EAF8DA463}" srcOrd="2" destOrd="0" presId="urn:microsoft.com/office/officeart/2008/layout/HalfCircleOrganizationChart"/>
    <dgm:cxn modelId="{D401CDFA-4F95-AF46-B59F-3DFC91E6B99D}" type="presParOf" srcId="{B6429E03-C445-9B47-BEFD-6DA0607E3A5D}" destId="{CF8A8AB8-82EE-0A47-8CCB-846878782E7C}" srcOrd="3" destOrd="0" presId="urn:microsoft.com/office/officeart/2008/layout/HalfCircleOrganizationChart"/>
    <dgm:cxn modelId="{18080D61-C715-C84B-9454-54CCBF9BEC1D}" type="presParOf" srcId="{675446A4-CBDF-4444-B482-C4EC30A3608A}" destId="{DF1BF673-223C-6A46-A3A2-04E5681EFE7D}" srcOrd="1" destOrd="0" presId="urn:microsoft.com/office/officeart/2008/layout/HalfCircleOrganizationChart"/>
    <dgm:cxn modelId="{E5192EB4-88E1-8849-B461-6C171E6152B3}" type="presParOf" srcId="{DF1BF673-223C-6A46-A3A2-04E5681EFE7D}" destId="{649F7D9E-C481-B144-AB11-7CFBBF69F2E6}" srcOrd="0" destOrd="0" presId="urn:microsoft.com/office/officeart/2008/layout/HalfCircleOrganizationChart"/>
    <dgm:cxn modelId="{0E4423A1-E414-ED4A-859E-A9EB502D734A}" type="presParOf" srcId="{DF1BF673-223C-6A46-A3A2-04E5681EFE7D}" destId="{1D2EAE0F-22DA-6745-9EDB-B67048B8F1D7}" srcOrd="1" destOrd="0" presId="urn:microsoft.com/office/officeart/2008/layout/HalfCircleOrganizationChart"/>
    <dgm:cxn modelId="{9DC9486A-26E9-6F49-977D-47935ED910F1}" type="presParOf" srcId="{1D2EAE0F-22DA-6745-9EDB-B67048B8F1D7}" destId="{2A65D1BA-3186-BB4C-A507-B94DED8A3D7B}" srcOrd="0" destOrd="0" presId="urn:microsoft.com/office/officeart/2008/layout/HalfCircleOrganizationChart"/>
    <dgm:cxn modelId="{58A403F6-C9B4-1A4C-9048-6870094E59A4}" type="presParOf" srcId="{2A65D1BA-3186-BB4C-A507-B94DED8A3D7B}" destId="{13847AFE-7A17-0E45-82C1-D509443D4F71}" srcOrd="0" destOrd="0" presId="urn:microsoft.com/office/officeart/2008/layout/HalfCircleOrganizationChart"/>
    <dgm:cxn modelId="{A07DBAEE-B5AB-2B4A-97D8-0108C83B35DB}" type="presParOf" srcId="{2A65D1BA-3186-BB4C-A507-B94DED8A3D7B}" destId="{32061FC2-A528-6142-B8BB-7407BE872C1C}" srcOrd="1" destOrd="0" presId="urn:microsoft.com/office/officeart/2008/layout/HalfCircleOrganizationChart"/>
    <dgm:cxn modelId="{A6851B68-5F3D-1040-9025-1797727E7BAD}" type="presParOf" srcId="{2A65D1BA-3186-BB4C-A507-B94DED8A3D7B}" destId="{17354162-8F83-B348-B67E-48370221131B}" srcOrd="2" destOrd="0" presId="urn:microsoft.com/office/officeart/2008/layout/HalfCircleOrganizationChart"/>
    <dgm:cxn modelId="{52FB6AEA-8966-354F-9C93-21F2BF4B54B2}" type="presParOf" srcId="{2A65D1BA-3186-BB4C-A507-B94DED8A3D7B}" destId="{5F663E6B-7B4A-C14F-BF31-2B76A7F316FE}" srcOrd="3" destOrd="0" presId="urn:microsoft.com/office/officeart/2008/layout/HalfCircleOrganizationChart"/>
    <dgm:cxn modelId="{A9B04DEB-4E9F-B247-BF23-80C1D5BFF529}" type="presParOf" srcId="{1D2EAE0F-22DA-6745-9EDB-B67048B8F1D7}" destId="{511C926D-95AB-5B43-841B-0AB538995596}" srcOrd="1" destOrd="0" presId="urn:microsoft.com/office/officeart/2008/layout/HalfCircleOrganizationChart"/>
    <dgm:cxn modelId="{6E660540-ECD6-0743-A158-2646523C3FDF}" type="presParOf" srcId="{1D2EAE0F-22DA-6745-9EDB-B67048B8F1D7}" destId="{8CA4E809-D996-924D-A10C-61FF93E73382}" srcOrd="2" destOrd="0" presId="urn:microsoft.com/office/officeart/2008/layout/HalfCircleOrganizationChart"/>
    <dgm:cxn modelId="{65D0CF03-1237-1541-BDA3-619F71D53DF9}" type="presParOf" srcId="{DF1BF673-223C-6A46-A3A2-04E5681EFE7D}" destId="{254FBBC7-4735-AE4A-BCEE-91B011DAF775}" srcOrd="2" destOrd="0" presId="urn:microsoft.com/office/officeart/2008/layout/HalfCircleOrganizationChart"/>
    <dgm:cxn modelId="{97A0C97D-7B47-2F46-9CFC-737EA3411476}" type="presParOf" srcId="{DF1BF673-223C-6A46-A3A2-04E5681EFE7D}" destId="{8C9D6FFA-2D14-1748-A330-1DDC28B08A0B}" srcOrd="3" destOrd="0" presId="urn:microsoft.com/office/officeart/2008/layout/HalfCircleOrganizationChart"/>
    <dgm:cxn modelId="{B1D2904A-3E86-BF41-9703-C2902B8F6273}" type="presParOf" srcId="{8C9D6FFA-2D14-1748-A330-1DDC28B08A0B}" destId="{74D43976-9A30-3A4C-B298-C6622B916269}" srcOrd="0" destOrd="0" presId="urn:microsoft.com/office/officeart/2008/layout/HalfCircleOrganizationChart"/>
    <dgm:cxn modelId="{BEF64935-9978-D14D-A5E6-41A15F162315}" type="presParOf" srcId="{74D43976-9A30-3A4C-B298-C6622B916269}" destId="{51C40A33-EF2D-6C40-8222-EED889655244}" srcOrd="0" destOrd="0" presId="urn:microsoft.com/office/officeart/2008/layout/HalfCircleOrganizationChart"/>
    <dgm:cxn modelId="{9D6CBB71-5563-C047-87F9-2F092477A7C2}" type="presParOf" srcId="{74D43976-9A30-3A4C-B298-C6622B916269}" destId="{70AC41FF-4C84-BD41-A1A0-1FF7D6B64279}" srcOrd="1" destOrd="0" presId="urn:microsoft.com/office/officeart/2008/layout/HalfCircleOrganizationChart"/>
    <dgm:cxn modelId="{9AD4578F-1DF4-3E48-85DA-97471B3327FA}" type="presParOf" srcId="{74D43976-9A30-3A4C-B298-C6622B916269}" destId="{78353BA5-FAE8-1F4D-A251-036976B32E3F}" srcOrd="2" destOrd="0" presId="urn:microsoft.com/office/officeart/2008/layout/HalfCircleOrganizationChart"/>
    <dgm:cxn modelId="{51B8A47A-1845-F448-A946-4195A35CBE31}" type="presParOf" srcId="{74D43976-9A30-3A4C-B298-C6622B916269}" destId="{3754C7A6-1F75-AB4F-9602-73A4AAE8B5CF}" srcOrd="3" destOrd="0" presId="urn:microsoft.com/office/officeart/2008/layout/HalfCircleOrganizationChart"/>
    <dgm:cxn modelId="{1617E0C8-DDF8-FE4A-82FE-D984E30B45B3}" type="presParOf" srcId="{8C9D6FFA-2D14-1748-A330-1DDC28B08A0B}" destId="{CCD56918-4730-6546-A2F3-178E4DB819E6}" srcOrd="1" destOrd="0" presId="urn:microsoft.com/office/officeart/2008/layout/HalfCircleOrganizationChart"/>
    <dgm:cxn modelId="{2A6C1169-D2FC-9B49-8D96-7DD4CE489C54}" type="presParOf" srcId="{8C9D6FFA-2D14-1748-A330-1DDC28B08A0B}" destId="{43D493E5-726B-3B49-ABB5-E89A1C28D8EC}" srcOrd="2" destOrd="0" presId="urn:microsoft.com/office/officeart/2008/layout/HalfCircleOrganizationChart"/>
    <dgm:cxn modelId="{5DF78646-7DA9-4343-B266-17593AFAD027}" type="presParOf" srcId="{675446A4-CBDF-4444-B482-C4EC30A3608A}" destId="{78A4F3A9-2F21-4E42-9F7E-2F8C45CBBC46}" srcOrd="2" destOrd="0" presId="urn:microsoft.com/office/officeart/2008/layout/HalfCircleOrganizationChart"/>
    <dgm:cxn modelId="{2DDCA34D-2482-DB48-BEA9-824C712B12F6}" type="presParOf" srcId="{F51DDA9F-CBF2-834D-AAC4-761CCDA50E05}" destId="{EE4B557B-3634-4840-AB2F-6147DBE10D31}" srcOrd="2" destOrd="0" presId="urn:microsoft.com/office/officeart/2008/layout/HalfCircleOrganizationChart"/>
    <dgm:cxn modelId="{B21167F4-8A04-D94F-950F-4AADEB22A87B}" type="presParOf" srcId="{F51DDA9F-CBF2-834D-AAC4-761CCDA50E05}" destId="{69DE3B4E-E877-3A4B-9A02-C4EE3AB02D35}" srcOrd="3" destOrd="0" presId="urn:microsoft.com/office/officeart/2008/layout/HalfCircleOrganizationChart"/>
    <dgm:cxn modelId="{4B1CB7D3-4C80-254C-9ECF-5832F6F22705}" type="presParOf" srcId="{69DE3B4E-E877-3A4B-9A02-C4EE3AB02D35}" destId="{CB472E13-FC7C-044A-AC03-CF2650A4D0EC}" srcOrd="0" destOrd="0" presId="urn:microsoft.com/office/officeart/2008/layout/HalfCircleOrganizationChart"/>
    <dgm:cxn modelId="{B30E48C2-AA91-A342-996E-2EC14C4BEE3A}" type="presParOf" srcId="{CB472E13-FC7C-044A-AC03-CF2650A4D0EC}" destId="{30CFEFBB-054F-174A-A2FC-4209AA64859E}" srcOrd="0" destOrd="0" presId="urn:microsoft.com/office/officeart/2008/layout/HalfCircleOrganizationChart"/>
    <dgm:cxn modelId="{D5DFAC8E-71DD-F248-A97F-FD68F535A0D7}" type="presParOf" srcId="{CB472E13-FC7C-044A-AC03-CF2650A4D0EC}" destId="{537CF621-1071-4F44-8AAA-0EAF32049C51}" srcOrd="1" destOrd="0" presId="urn:microsoft.com/office/officeart/2008/layout/HalfCircleOrganizationChart"/>
    <dgm:cxn modelId="{6F69BFCC-D7E9-6542-A345-F22D657305BC}" type="presParOf" srcId="{CB472E13-FC7C-044A-AC03-CF2650A4D0EC}" destId="{194F80FA-7F5F-924B-858C-95E515EB7238}" srcOrd="2" destOrd="0" presId="urn:microsoft.com/office/officeart/2008/layout/HalfCircleOrganizationChart"/>
    <dgm:cxn modelId="{E8AB7A8E-D3D5-F94E-A268-4A4ABCE017B3}" type="presParOf" srcId="{CB472E13-FC7C-044A-AC03-CF2650A4D0EC}" destId="{51627995-95A1-CD40-9A79-3CDBF76404B9}" srcOrd="3" destOrd="0" presId="urn:microsoft.com/office/officeart/2008/layout/HalfCircleOrganizationChart"/>
    <dgm:cxn modelId="{E9BC3FCB-E1F2-4541-B0EC-ABB713B72ABE}" type="presParOf" srcId="{69DE3B4E-E877-3A4B-9A02-C4EE3AB02D35}" destId="{8FD75B03-DB25-9145-A0B2-2267F55C14A7}" srcOrd="1" destOrd="0" presId="urn:microsoft.com/office/officeart/2008/layout/HalfCircleOrganizationChart"/>
    <dgm:cxn modelId="{45F0219A-646A-424D-9ACF-AEA2D8A0BBB3}" type="presParOf" srcId="{8FD75B03-DB25-9145-A0B2-2267F55C14A7}" destId="{46205790-0138-C44F-AFA6-306A16F61468}" srcOrd="0" destOrd="0" presId="urn:microsoft.com/office/officeart/2008/layout/HalfCircleOrganizationChart"/>
    <dgm:cxn modelId="{2EB22F26-3A2D-8844-8722-A5550E4CD42F}" type="presParOf" srcId="{8FD75B03-DB25-9145-A0B2-2267F55C14A7}" destId="{64F41BC8-A037-3644-805E-EC794A9FD694}" srcOrd="1" destOrd="0" presId="urn:microsoft.com/office/officeart/2008/layout/HalfCircleOrganizationChart"/>
    <dgm:cxn modelId="{BEF9A623-6A46-3241-AA78-B5EAE70D89A4}" type="presParOf" srcId="{64F41BC8-A037-3644-805E-EC794A9FD694}" destId="{DF7B5C41-7C6E-2843-B7F9-219FDA08EA93}" srcOrd="0" destOrd="0" presId="urn:microsoft.com/office/officeart/2008/layout/HalfCircleOrganizationChart"/>
    <dgm:cxn modelId="{A992B568-FB72-AC40-9A8F-6E8901D5242F}" type="presParOf" srcId="{DF7B5C41-7C6E-2843-B7F9-219FDA08EA93}" destId="{5FFF249F-2447-3B48-8D47-9430C2EB8415}" srcOrd="0" destOrd="0" presId="urn:microsoft.com/office/officeart/2008/layout/HalfCircleOrganizationChart"/>
    <dgm:cxn modelId="{3D9737C1-A87B-964D-B922-A73367753770}" type="presParOf" srcId="{DF7B5C41-7C6E-2843-B7F9-219FDA08EA93}" destId="{D7BD81D8-15DF-E54E-B772-6DDBC8FBE785}" srcOrd="1" destOrd="0" presId="urn:microsoft.com/office/officeart/2008/layout/HalfCircleOrganizationChart"/>
    <dgm:cxn modelId="{C71E2798-B1E4-264B-94C8-7FCB3C9B7252}" type="presParOf" srcId="{DF7B5C41-7C6E-2843-B7F9-219FDA08EA93}" destId="{0C392F9A-5FC5-1240-BF5C-420DA3164B8D}" srcOrd="2" destOrd="0" presId="urn:microsoft.com/office/officeart/2008/layout/HalfCircleOrganizationChart"/>
    <dgm:cxn modelId="{53DFB473-323B-E94D-A75B-8F43C74679DF}" type="presParOf" srcId="{DF7B5C41-7C6E-2843-B7F9-219FDA08EA93}" destId="{8CB8ABC1-0D30-1649-81B8-3D20886A5EBF}" srcOrd="3" destOrd="0" presId="urn:microsoft.com/office/officeart/2008/layout/HalfCircleOrganizationChart"/>
    <dgm:cxn modelId="{FDE45615-B78D-4647-B1E9-1EACF066972E}" type="presParOf" srcId="{64F41BC8-A037-3644-805E-EC794A9FD694}" destId="{3B1EA00D-0062-F943-9EA6-AA6FDC63E830}" srcOrd="1" destOrd="0" presId="urn:microsoft.com/office/officeart/2008/layout/HalfCircleOrganizationChart"/>
    <dgm:cxn modelId="{E43DAD2A-9670-3143-A896-9EA925E9E0A0}" type="presParOf" srcId="{64F41BC8-A037-3644-805E-EC794A9FD694}" destId="{26B4A183-8D57-C448-AD11-94055312BE2D}" srcOrd="2" destOrd="0" presId="urn:microsoft.com/office/officeart/2008/layout/HalfCircleOrganizationChart"/>
    <dgm:cxn modelId="{E9C503CF-8906-E74D-B010-EA51F1A64F40}" type="presParOf" srcId="{69DE3B4E-E877-3A4B-9A02-C4EE3AB02D35}" destId="{45ED21C0-C6CB-5D47-90ED-F347C006A998}" srcOrd="2" destOrd="0" presId="urn:microsoft.com/office/officeart/2008/layout/HalfCircleOrganizationChart"/>
    <dgm:cxn modelId="{43E5C864-9C33-1545-8F72-13BFA8D0B413}" type="presParOf" srcId="{F51DDA9F-CBF2-834D-AAC4-761CCDA50E05}" destId="{819AF80A-B849-FB4F-B1C5-88BE263BF7A0}" srcOrd="4" destOrd="0" presId="urn:microsoft.com/office/officeart/2008/layout/HalfCircleOrganizationChart"/>
    <dgm:cxn modelId="{7C7022A6-F8A2-0941-89B3-072562449C67}" type="presParOf" srcId="{F51DDA9F-CBF2-834D-AAC4-761CCDA50E05}" destId="{91EB0D9E-FF73-7743-97FE-012DA8511759}" srcOrd="5" destOrd="0" presId="urn:microsoft.com/office/officeart/2008/layout/HalfCircleOrganizationChart"/>
    <dgm:cxn modelId="{15DDDB6F-0802-2844-BA42-5ED23C107101}" type="presParOf" srcId="{91EB0D9E-FF73-7743-97FE-012DA8511759}" destId="{29FBB56E-3284-4541-AFA7-555D6882589C}" srcOrd="0" destOrd="0" presId="urn:microsoft.com/office/officeart/2008/layout/HalfCircleOrganizationChart"/>
    <dgm:cxn modelId="{F94AB6D0-0F6E-C546-811C-B9A290B98C68}" type="presParOf" srcId="{29FBB56E-3284-4541-AFA7-555D6882589C}" destId="{A1FAF18D-81C7-5342-B279-F589542DFFE3}" srcOrd="0" destOrd="0" presId="urn:microsoft.com/office/officeart/2008/layout/HalfCircleOrganizationChart"/>
    <dgm:cxn modelId="{9E3758B4-7967-EB4A-9217-295E9ABA9921}" type="presParOf" srcId="{29FBB56E-3284-4541-AFA7-555D6882589C}" destId="{41FCC4EA-6E3F-4E4E-9553-212862A3FA2F}" srcOrd="1" destOrd="0" presId="urn:microsoft.com/office/officeart/2008/layout/HalfCircleOrganizationChart"/>
    <dgm:cxn modelId="{95329D60-E75A-614A-BD95-22D5A456E6A9}" type="presParOf" srcId="{29FBB56E-3284-4541-AFA7-555D6882589C}" destId="{1A39F09F-FA0F-8C44-B73B-90EF22B686C2}" srcOrd="2" destOrd="0" presId="urn:microsoft.com/office/officeart/2008/layout/HalfCircleOrganizationChart"/>
    <dgm:cxn modelId="{37F5B077-4F27-BB4D-A4A6-6AAC5A1CFA3A}" type="presParOf" srcId="{29FBB56E-3284-4541-AFA7-555D6882589C}" destId="{56B67ED8-AC00-2548-88B3-2AE68379D7C9}" srcOrd="3" destOrd="0" presId="urn:microsoft.com/office/officeart/2008/layout/HalfCircleOrganizationChart"/>
    <dgm:cxn modelId="{50B21E2B-4A10-794B-9C63-DC5F1C5B4C74}" type="presParOf" srcId="{91EB0D9E-FF73-7743-97FE-012DA8511759}" destId="{1965E1C3-ABEB-0845-B0B6-220BCC1CAC75}" srcOrd="1" destOrd="0" presId="urn:microsoft.com/office/officeart/2008/layout/HalfCircleOrganizationChart"/>
    <dgm:cxn modelId="{8EA8F443-E359-8445-B838-9D9BFE00EA96}" type="presParOf" srcId="{1965E1C3-ABEB-0845-B0B6-220BCC1CAC75}" destId="{CD4320E6-DCD7-5E40-A87E-7852D4F77E37}" srcOrd="0" destOrd="0" presId="urn:microsoft.com/office/officeart/2008/layout/HalfCircleOrganizationChart"/>
    <dgm:cxn modelId="{C5B725D4-F8DB-8E46-B748-4564714B654B}" type="presParOf" srcId="{1965E1C3-ABEB-0845-B0B6-220BCC1CAC75}" destId="{C9ED9646-6CEF-F54B-A9F6-8403103D4128}" srcOrd="1" destOrd="0" presId="urn:microsoft.com/office/officeart/2008/layout/HalfCircleOrganizationChart"/>
    <dgm:cxn modelId="{21802C2B-FA16-BA41-9446-8C3D5997AFF9}" type="presParOf" srcId="{C9ED9646-6CEF-F54B-A9F6-8403103D4128}" destId="{88A965A2-BBE4-2040-BCC6-3C85C76D91D5}" srcOrd="0" destOrd="0" presId="urn:microsoft.com/office/officeart/2008/layout/HalfCircleOrganizationChart"/>
    <dgm:cxn modelId="{AE0E233A-6622-904D-9ED9-8C87072F7532}" type="presParOf" srcId="{88A965A2-BBE4-2040-BCC6-3C85C76D91D5}" destId="{E0A32023-7F1D-3841-85E4-8D63BB746F87}" srcOrd="0" destOrd="0" presId="urn:microsoft.com/office/officeart/2008/layout/HalfCircleOrganizationChart"/>
    <dgm:cxn modelId="{169B8472-CB51-1340-AC6A-4405ACA3F29F}" type="presParOf" srcId="{88A965A2-BBE4-2040-BCC6-3C85C76D91D5}" destId="{F8098BE5-1892-DB49-B626-F3003DE191D9}" srcOrd="1" destOrd="0" presId="urn:microsoft.com/office/officeart/2008/layout/HalfCircleOrganizationChart"/>
    <dgm:cxn modelId="{0526DB98-92F5-BF48-BE2B-D182AF55B2C4}" type="presParOf" srcId="{88A965A2-BBE4-2040-BCC6-3C85C76D91D5}" destId="{45C01A5F-4985-004C-85D0-69379F33C620}" srcOrd="2" destOrd="0" presId="urn:microsoft.com/office/officeart/2008/layout/HalfCircleOrganizationChart"/>
    <dgm:cxn modelId="{282965DB-C771-8243-A78E-F65A1F820026}" type="presParOf" srcId="{88A965A2-BBE4-2040-BCC6-3C85C76D91D5}" destId="{6B85B7EA-D316-934C-BFDD-B8CFB0A1FF62}" srcOrd="3" destOrd="0" presId="urn:microsoft.com/office/officeart/2008/layout/HalfCircleOrganizationChart"/>
    <dgm:cxn modelId="{325310A7-C692-B74F-8311-FA773C0ED211}" type="presParOf" srcId="{C9ED9646-6CEF-F54B-A9F6-8403103D4128}" destId="{CE948D61-34D4-AF42-AE31-115563063F1A}" srcOrd="1" destOrd="0" presId="urn:microsoft.com/office/officeart/2008/layout/HalfCircleOrganizationChart"/>
    <dgm:cxn modelId="{3AAE3FE3-FAEC-A74B-B32A-19DC52ACCE26}" type="presParOf" srcId="{C9ED9646-6CEF-F54B-A9F6-8403103D4128}" destId="{91295C0A-CFAD-6649-A988-27CC7876853E}" srcOrd="2" destOrd="0" presId="urn:microsoft.com/office/officeart/2008/layout/HalfCircleOrganizationChart"/>
    <dgm:cxn modelId="{8EE05739-301A-AB4E-A5B9-9F9B00C62C8E}" type="presParOf" srcId="{1965E1C3-ABEB-0845-B0B6-220BCC1CAC75}" destId="{77488C30-C835-E54D-8E45-B37D9F487AD8}" srcOrd="2" destOrd="0" presId="urn:microsoft.com/office/officeart/2008/layout/HalfCircleOrganizationChart"/>
    <dgm:cxn modelId="{7CF2577F-1E73-6742-8781-54B6FE501986}" type="presParOf" srcId="{1965E1C3-ABEB-0845-B0B6-220BCC1CAC75}" destId="{C87B9C78-AFAA-D542-9BF7-62CB219ACB11}" srcOrd="3" destOrd="0" presId="urn:microsoft.com/office/officeart/2008/layout/HalfCircleOrganizationChart"/>
    <dgm:cxn modelId="{7F6B97C4-9A0F-F844-957F-2D2D34A2A597}" type="presParOf" srcId="{C87B9C78-AFAA-D542-9BF7-62CB219ACB11}" destId="{84E11DB6-7A34-E94B-9B67-3AB2EF30A045}" srcOrd="0" destOrd="0" presId="urn:microsoft.com/office/officeart/2008/layout/HalfCircleOrganizationChart"/>
    <dgm:cxn modelId="{B48C94FC-E086-4841-9BCB-39C9E6E8C07B}" type="presParOf" srcId="{84E11DB6-7A34-E94B-9B67-3AB2EF30A045}" destId="{29623C86-DA97-0444-9FF4-CB7997E31F70}" srcOrd="0" destOrd="0" presId="urn:microsoft.com/office/officeart/2008/layout/HalfCircleOrganizationChart"/>
    <dgm:cxn modelId="{8FED910C-E0E9-4543-837F-0330947088A2}" type="presParOf" srcId="{84E11DB6-7A34-E94B-9B67-3AB2EF30A045}" destId="{2C902815-9706-C84F-A168-6A42F92DB844}" srcOrd="1" destOrd="0" presId="urn:microsoft.com/office/officeart/2008/layout/HalfCircleOrganizationChart"/>
    <dgm:cxn modelId="{C6DDC433-5134-0842-8F87-6DBAA14C1B80}" type="presParOf" srcId="{84E11DB6-7A34-E94B-9B67-3AB2EF30A045}" destId="{004DB759-D1E2-594F-BC26-BC1F28A3A7F4}" srcOrd="2" destOrd="0" presId="urn:microsoft.com/office/officeart/2008/layout/HalfCircleOrganizationChart"/>
    <dgm:cxn modelId="{06800A5D-F756-5543-8428-0C0ADF37E03B}" type="presParOf" srcId="{84E11DB6-7A34-E94B-9B67-3AB2EF30A045}" destId="{3C0C17A0-CDD7-6144-AA8D-6353665C2DD7}" srcOrd="3" destOrd="0" presId="urn:microsoft.com/office/officeart/2008/layout/HalfCircleOrganizationChart"/>
    <dgm:cxn modelId="{BC8AEA95-8F8D-D341-A7A0-98673E105EE5}" type="presParOf" srcId="{C87B9C78-AFAA-D542-9BF7-62CB219ACB11}" destId="{0BA1196C-245E-5244-BC73-6454CEFCCFC2}" srcOrd="1" destOrd="0" presId="urn:microsoft.com/office/officeart/2008/layout/HalfCircleOrganizationChart"/>
    <dgm:cxn modelId="{AA0BB8E9-EFAD-2E41-85AD-3C1F0C3831A8}" type="presParOf" srcId="{C87B9C78-AFAA-D542-9BF7-62CB219ACB11}" destId="{D196791E-2D75-504A-A25E-2C7E5C4D5E5D}" srcOrd="2" destOrd="0" presId="urn:microsoft.com/office/officeart/2008/layout/HalfCircleOrganizationChart"/>
    <dgm:cxn modelId="{39022CD8-59D7-DB4F-9724-EC6D66E11B24}" type="presParOf" srcId="{91EB0D9E-FF73-7743-97FE-012DA8511759}" destId="{4A54DA44-F0D7-CE4F-B0F9-25611C2637DB}" srcOrd="2" destOrd="0" presId="urn:microsoft.com/office/officeart/2008/layout/HalfCircleOrganizationChart"/>
    <dgm:cxn modelId="{6564E102-B020-1B4A-BCB8-14FC83BF31B3}" type="presParOf" srcId="{BAD8FE48-E554-4841-8738-FFEB3ACB79AF}" destId="{A585C20C-BB87-1F4B-8F78-BEC4CDEB3AD6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C91F14-C8AC-9948-8FD8-CEDB1E9EE08E}" type="doc">
      <dgm:prSet loTypeId="urn:microsoft.com/office/officeart/2008/layout/HalfCircleOrganizationChar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D2FF51D-5006-0840-84AF-18CE86EB7896}">
      <dgm:prSet phldrT="[Texte]" custT="1"/>
      <dgm:spPr/>
      <dgm:t>
        <a:bodyPr/>
        <a:lstStyle/>
        <a:p>
          <a:r>
            <a:rPr lang="fr-FR" sz="1600" b="0" i="0" dirty="0" smtClean="0"/>
            <a:t>IGC/A  (ANSSI)</a:t>
          </a:r>
          <a:endParaRPr lang="fr-FR" sz="1600" b="0" i="0" dirty="0"/>
        </a:p>
      </dgm:t>
    </dgm:pt>
    <dgm:pt modelId="{7A67D5EE-F62D-B345-B7D7-46DF258DB673}" type="parTrans" cxnId="{34C0BECA-0816-6D43-B1A6-3B255AEF9A71}">
      <dgm:prSet/>
      <dgm:spPr/>
      <dgm:t>
        <a:bodyPr/>
        <a:lstStyle/>
        <a:p>
          <a:endParaRPr lang="fr-FR"/>
        </a:p>
      </dgm:t>
    </dgm:pt>
    <dgm:pt modelId="{65D25B3D-0C37-5848-9E84-5001882FFBA9}" type="sibTrans" cxnId="{34C0BECA-0816-6D43-B1A6-3B255AEF9A71}">
      <dgm:prSet/>
      <dgm:spPr/>
      <dgm:t>
        <a:bodyPr/>
        <a:lstStyle/>
        <a:p>
          <a:endParaRPr lang="fr-FR"/>
        </a:p>
      </dgm:t>
    </dgm:pt>
    <dgm:pt modelId="{294D340D-4D44-CC4B-95DC-30D949F05A02}">
      <dgm:prSet phldrT="[Texte]" custT="1"/>
      <dgm:spPr/>
      <dgm:t>
        <a:bodyPr/>
        <a:lstStyle/>
        <a:p>
          <a:r>
            <a:rPr lang="fr-FR" sz="1600" b="0" i="0" dirty="0" err="1" smtClean="0"/>
            <a:t>Ministry</a:t>
          </a:r>
          <a:r>
            <a:rPr lang="fr-FR" sz="1600" b="0" i="0" dirty="0" smtClean="0"/>
            <a:t> of Education</a:t>
          </a:r>
          <a:endParaRPr lang="fr-FR" sz="1600" b="0" i="0" dirty="0"/>
        </a:p>
      </dgm:t>
    </dgm:pt>
    <dgm:pt modelId="{49776C0F-BEE6-D34F-A698-076A4787C610}" type="parTrans" cxnId="{6F4F12AF-44D3-884C-893B-EBB1F053AFA2}">
      <dgm:prSet/>
      <dgm:spPr/>
      <dgm:t>
        <a:bodyPr/>
        <a:lstStyle/>
        <a:p>
          <a:endParaRPr lang="fr-FR"/>
        </a:p>
      </dgm:t>
    </dgm:pt>
    <dgm:pt modelId="{E60F6C87-AAE9-B948-9F28-1349FAB4C264}" type="sibTrans" cxnId="{6F4F12AF-44D3-884C-893B-EBB1F053AFA2}">
      <dgm:prSet/>
      <dgm:spPr/>
      <dgm:t>
        <a:bodyPr/>
        <a:lstStyle/>
        <a:p>
          <a:endParaRPr lang="fr-FR"/>
        </a:p>
      </dgm:t>
    </dgm:pt>
    <dgm:pt modelId="{45F64D58-E421-434F-A5A8-FBC43895CD53}">
      <dgm:prSet phldrT="[Texte]" custT="1"/>
      <dgm:spPr/>
      <dgm:t>
        <a:bodyPr/>
        <a:lstStyle/>
        <a:p>
          <a:r>
            <a:rPr lang="fr-FR" sz="1600" b="0" i="0" dirty="0" smtClean="0"/>
            <a:t>Education</a:t>
          </a:r>
          <a:endParaRPr lang="fr-FR" sz="1600" b="0" i="0" dirty="0"/>
        </a:p>
      </dgm:t>
    </dgm:pt>
    <dgm:pt modelId="{09B7DE15-595A-D049-BA75-3ED367BE64AF}" type="parTrans" cxnId="{3AABA40A-9945-D24D-968B-4DA0B8C8E780}">
      <dgm:prSet/>
      <dgm:spPr/>
      <dgm:t>
        <a:bodyPr/>
        <a:lstStyle/>
        <a:p>
          <a:endParaRPr lang="fr-FR"/>
        </a:p>
      </dgm:t>
    </dgm:pt>
    <dgm:pt modelId="{D8C88BDB-7E21-B548-A862-9DFABAA62C7C}" type="sibTrans" cxnId="{3AABA40A-9945-D24D-968B-4DA0B8C8E780}">
      <dgm:prSet/>
      <dgm:spPr/>
      <dgm:t>
        <a:bodyPr/>
        <a:lstStyle/>
        <a:p>
          <a:endParaRPr lang="fr-FR"/>
        </a:p>
      </dgm:t>
    </dgm:pt>
    <dgm:pt modelId="{A34DAF13-F8DC-7D47-84A0-D1AE37DBDC58}">
      <dgm:prSet phldrT="[Texte]" custT="1"/>
      <dgm:spPr/>
      <dgm:t>
        <a:bodyPr/>
        <a:lstStyle/>
        <a:p>
          <a:r>
            <a:rPr lang="fr-FR" sz="1600" b="0" i="0" dirty="0" smtClean="0"/>
            <a:t>Server</a:t>
          </a:r>
          <a:endParaRPr lang="fr-FR" sz="1600" b="0" i="0" dirty="0"/>
        </a:p>
      </dgm:t>
    </dgm:pt>
    <dgm:pt modelId="{901F676A-3194-6443-A678-A224291029BA}" type="parTrans" cxnId="{86F0F7D1-A7C8-0D44-8BA5-3F4E02BD119A}">
      <dgm:prSet/>
      <dgm:spPr/>
      <dgm:t>
        <a:bodyPr/>
        <a:lstStyle/>
        <a:p>
          <a:endParaRPr lang="fr-FR"/>
        </a:p>
      </dgm:t>
    </dgm:pt>
    <dgm:pt modelId="{8D1AD006-AB52-794A-8F34-E66DFD9E2732}" type="sibTrans" cxnId="{86F0F7D1-A7C8-0D44-8BA5-3F4E02BD119A}">
      <dgm:prSet/>
      <dgm:spPr/>
      <dgm:t>
        <a:bodyPr/>
        <a:lstStyle/>
        <a:p>
          <a:endParaRPr lang="fr-FR"/>
        </a:p>
      </dgm:t>
    </dgm:pt>
    <dgm:pt modelId="{876D4065-647D-CE4F-969A-A2C5C8BC1F1C}">
      <dgm:prSet phldrT="[Texte]" custT="1"/>
      <dgm:spPr/>
      <dgm:t>
        <a:bodyPr/>
        <a:lstStyle/>
        <a:p>
          <a:r>
            <a:rPr lang="fr-FR" sz="1600" b="0" i="0" dirty="0" err="1" smtClean="0"/>
            <a:t>Personal</a:t>
          </a:r>
          <a:endParaRPr lang="fr-FR" sz="1600" b="0" i="0" dirty="0"/>
        </a:p>
      </dgm:t>
    </dgm:pt>
    <dgm:pt modelId="{7CB1C6C4-7B72-7845-9A6E-6CC579E66D3E}" type="parTrans" cxnId="{2B5F516D-4703-DD46-91ED-6F51229B710D}">
      <dgm:prSet/>
      <dgm:spPr/>
      <dgm:t>
        <a:bodyPr/>
        <a:lstStyle/>
        <a:p>
          <a:endParaRPr lang="fr-FR"/>
        </a:p>
      </dgm:t>
    </dgm:pt>
    <dgm:pt modelId="{5ADCE114-9C9C-F64B-BF4E-4152A46B4744}" type="sibTrans" cxnId="{2B5F516D-4703-DD46-91ED-6F51229B710D}">
      <dgm:prSet/>
      <dgm:spPr/>
      <dgm:t>
        <a:bodyPr/>
        <a:lstStyle/>
        <a:p>
          <a:endParaRPr lang="fr-FR"/>
        </a:p>
      </dgm:t>
    </dgm:pt>
    <dgm:pt modelId="{BBAB9B13-9367-7247-98EC-6E2E0F9BEA97}" type="pres">
      <dgm:prSet presAssocID="{AFC91F14-C8AC-9948-8FD8-CEDB1E9EE08E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BAD8FE48-E554-4841-8738-FFEB3ACB79AF}" type="pres">
      <dgm:prSet presAssocID="{5D2FF51D-5006-0840-84AF-18CE86EB7896}" presName="hierRoot1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6DA0D968-658C-4E4E-9D73-3D6A5EF4CD79}" type="pres">
      <dgm:prSet presAssocID="{5D2FF51D-5006-0840-84AF-18CE86EB7896}" presName="rootComposite1" presStyleCnt="0"/>
      <dgm:spPr/>
      <dgm:t>
        <a:bodyPr/>
        <a:lstStyle/>
        <a:p>
          <a:endParaRPr lang="fr-FR"/>
        </a:p>
      </dgm:t>
    </dgm:pt>
    <dgm:pt modelId="{37EB3110-235F-3643-AB5D-EF5D83280F02}" type="pres">
      <dgm:prSet presAssocID="{5D2FF51D-5006-0840-84AF-18CE86EB7896}" presName="rootText1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52392BD-80A9-824B-B0C0-48547A9B8AE9}" type="pres">
      <dgm:prSet presAssocID="{5D2FF51D-5006-0840-84AF-18CE86EB7896}" presName="topArc1" presStyleLbl="parChTrans1D1" presStyleIdx="0" presStyleCnt="10"/>
      <dgm:spPr/>
      <dgm:t>
        <a:bodyPr/>
        <a:lstStyle/>
        <a:p>
          <a:endParaRPr lang="fr-FR"/>
        </a:p>
      </dgm:t>
    </dgm:pt>
    <dgm:pt modelId="{6B2BA29D-8A22-4A4F-9299-5D6279B4DAD8}" type="pres">
      <dgm:prSet presAssocID="{5D2FF51D-5006-0840-84AF-18CE86EB7896}" presName="bottomArc1" presStyleLbl="parChTrans1D1" presStyleIdx="1" presStyleCnt="10"/>
      <dgm:spPr/>
      <dgm:t>
        <a:bodyPr/>
        <a:lstStyle/>
        <a:p>
          <a:endParaRPr lang="fr-FR"/>
        </a:p>
      </dgm:t>
    </dgm:pt>
    <dgm:pt modelId="{7A2650DF-8A74-984F-B315-7472DBB7DA63}" type="pres">
      <dgm:prSet presAssocID="{5D2FF51D-5006-0840-84AF-18CE86EB7896}" presName="topConnNode1" presStyleLbl="node1" presStyleIdx="0" presStyleCnt="0"/>
      <dgm:spPr/>
      <dgm:t>
        <a:bodyPr/>
        <a:lstStyle/>
        <a:p>
          <a:endParaRPr lang="fr-FR"/>
        </a:p>
      </dgm:t>
    </dgm:pt>
    <dgm:pt modelId="{F51DDA9F-CBF2-834D-AAC4-761CCDA50E05}" type="pres">
      <dgm:prSet presAssocID="{5D2FF51D-5006-0840-84AF-18CE86EB7896}" presName="hierChild2" presStyleCnt="0"/>
      <dgm:spPr/>
      <dgm:t>
        <a:bodyPr/>
        <a:lstStyle/>
        <a:p>
          <a:endParaRPr lang="fr-FR"/>
        </a:p>
      </dgm:t>
    </dgm:pt>
    <dgm:pt modelId="{4789800E-C0ED-7342-9D82-C679BCB3F443}" type="pres">
      <dgm:prSet presAssocID="{49776C0F-BEE6-D34F-A698-076A4787C610}" presName="Name28" presStyleLbl="parChTrans1D2" presStyleIdx="0" presStyleCnt="1"/>
      <dgm:spPr/>
      <dgm:t>
        <a:bodyPr/>
        <a:lstStyle/>
        <a:p>
          <a:endParaRPr lang="fr-FR"/>
        </a:p>
      </dgm:t>
    </dgm:pt>
    <dgm:pt modelId="{0C472C36-CBAD-0C4B-B6D3-5B3C2A878BE4}" type="pres">
      <dgm:prSet presAssocID="{294D340D-4D44-CC4B-95DC-30D949F05A02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1FD4BC3B-D7E7-7E4F-BE5A-2AE954A96BCA}" type="pres">
      <dgm:prSet presAssocID="{294D340D-4D44-CC4B-95DC-30D949F05A02}" presName="rootComposite2" presStyleCnt="0"/>
      <dgm:spPr/>
      <dgm:t>
        <a:bodyPr/>
        <a:lstStyle/>
        <a:p>
          <a:endParaRPr lang="fr-FR"/>
        </a:p>
      </dgm:t>
    </dgm:pt>
    <dgm:pt modelId="{EB2845C5-7FB5-4744-8692-B9F6605ABD13}" type="pres">
      <dgm:prSet presAssocID="{294D340D-4D44-CC4B-95DC-30D949F05A02}" presName="rootText2" presStyleLbl="alignAcc1" presStyleIdx="0" presStyleCnt="0" custScaleX="16753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50D179-B393-634E-9EBB-F1AD0D9A38B2}" type="pres">
      <dgm:prSet presAssocID="{294D340D-4D44-CC4B-95DC-30D949F05A02}" presName="topArc2" presStyleLbl="parChTrans1D1" presStyleIdx="2" presStyleCnt="10"/>
      <dgm:spPr/>
      <dgm:t>
        <a:bodyPr/>
        <a:lstStyle/>
        <a:p>
          <a:endParaRPr lang="fr-FR"/>
        </a:p>
      </dgm:t>
    </dgm:pt>
    <dgm:pt modelId="{A4C64491-2A3C-3E45-AE75-60D21C6BA9B9}" type="pres">
      <dgm:prSet presAssocID="{294D340D-4D44-CC4B-95DC-30D949F05A02}" presName="bottomArc2" presStyleLbl="parChTrans1D1" presStyleIdx="3" presStyleCnt="10"/>
      <dgm:spPr/>
      <dgm:t>
        <a:bodyPr/>
        <a:lstStyle/>
        <a:p>
          <a:endParaRPr lang="fr-FR"/>
        </a:p>
      </dgm:t>
    </dgm:pt>
    <dgm:pt modelId="{2E245934-21F6-1C4B-A1F9-7B3BC3856548}" type="pres">
      <dgm:prSet presAssocID="{294D340D-4D44-CC4B-95DC-30D949F05A02}" presName="topConnNode2" presStyleLbl="node2" presStyleIdx="0" presStyleCnt="0"/>
      <dgm:spPr/>
      <dgm:t>
        <a:bodyPr/>
        <a:lstStyle/>
        <a:p>
          <a:endParaRPr lang="fr-FR"/>
        </a:p>
      </dgm:t>
    </dgm:pt>
    <dgm:pt modelId="{41EECFCF-EBC7-CC43-AB44-1EB7F0978678}" type="pres">
      <dgm:prSet presAssocID="{294D340D-4D44-CC4B-95DC-30D949F05A02}" presName="hierChild4" presStyleCnt="0"/>
      <dgm:spPr/>
      <dgm:t>
        <a:bodyPr/>
        <a:lstStyle/>
        <a:p>
          <a:endParaRPr lang="fr-FR"/>
        </a:p>
      </dgm:t>
    </dgm:pt>
    <dgm:pt modelId="{F2560D27-F7F3-024F-984B-E8F7900EED75}" type="pres">
      <dgm:prSet presAssocID="{09B7DE15-595A-D049-BA75-3ED367BE64AF}" presName="Name28" presStyleLbl="parChTrans1D3" presStyleIdx="0" presStyleCnt="1"/>
      <dgm:spPr/>
      <dgm:t>
        <a:bodyPr/>
        <a:lstStyle/>
        <a:p>
          <a:endParaRPr lang="fr-FR"/>
        </a:p>
      </dgm:t>
    </dgm:pt>
    <dgm:pt modelId="{4C8602D9-23A7-8D47-A338-D0C9877A3503}" type="pres">
      <dgm:prSet presAssocID="{45F64D58-E421-434F-A5A8-FBC43895CD53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3B6B4B23-6EF5-5B4C-9DD6-E650C6C9F6B8}" type="pres">
      <dgm:prSet presAssocID="{45F64D58-E421-434F-A5A8-FBC43895CD53}" presName="rootComposite2" presStyleCnt="0"/>
      <dgm:spPr/>
      <dgm:t>
        <a:bodyPr/>
        <a:lstStyle/>
        <a:p>
          <a:endParaRPr lang="fr-FR"/>
        </a:p>
      </dgm:t>
    </dgm:pt>
    <dgm:pt modelId="{D937F0B0-1EF7-5042-AB4D-EA7FC97E5C49}" type="pres">
      <dgm:prSet presAssocID="{45F64D58-E421-434F-A5A8-FBC43895CD53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05C01EB-A67D-D64E-8B32-94340CC8D9D0}" type="pres">
      <dgm:prSet presAssocID="{45F64D58-E421-434F-A5A8-FBC43895CD53}" presName="topArc2" presStyleLbl="parChTrans1D1" presStyleIdx="4" presStyleCnt="10"/>
      <dgm:spPr/>
      <dgm:t>
        <a:bodyPr/>
        <a:lstStyle/>
        <a:p>
          <a:endParaRPr lang="fr-FR"/>
        </a:p>
      </dgm:t>
    </dgm:pt>
    <dgm:pt modelId="{785DF2C6-0F20-304D-9C39-6789B5622404}" type="pres">
      <dgm:prSet presAssocID="{45F64D58-E421-434F-A5A8-FBC43895CD53}" presName="bottomArc2" presStyleLbl="parChTrans1D1" presStyleIdx="5" presStyleCnt="10"/>
      <dgm:spPr/>
      <dgm:t>
        <a:bodyPr/>
        <a:lstStyle/>
        <a:p>
          <a:endParaRPr lang="fr-FR"/>
        </a:p>
      </dgm:t>
    </dgm:pt>
    <dgm:pt modelId="{484B26D4-A628-5445-9EC4-DB7C65D181A0}" type="pres">
      <dgm:prSet presAssocID="{45F64D58-E421-434F-A5A8-FBC43895CD53}" presName="topConnNode2" presStyleLbl="node3" presStyleIdx="0" presStyleCnt="0"/>
      <dgm:spPr/>
      <dgm:t>
        <a:bodyPr/>
        <a:lstStyle/>
        <a:p>
          <a:endParaRPr lang="fr-FR"/>
        </a:p>
      </dgm:t>
    </dgm:pt>
    <dgm:pt modelId="{896889C1-E12E-F64C-8446-A1BC79505111}" type="pres">
      <dgm:prSet presAssocID="{45F64D58-E421-434F-A5A8-FBC43895CD53}" presName="hierChild4" presStyleCnt="0"/>
      <dgm:spPr/>
      <dgm:t>
        <a:bodyPr/>
        <a:lstStyle/>
        <a:p>
          <a:endParaRPr lang="fr-FR"/>
        </a:p>
      </dgm:t>
    </dgm:pt>
    <dgm:pt modelId="{5E74DBE6-99A0-F149-9424-65A5594E4AF9}" type="pres">
      <dgm:prSet presAssocID="{901F676A-3194-6443-A678-A224291029BA}" presName="Name28" presStyleLbl="parChTrans1D4" presStyleIdx="0" presStyleCnt="2"/>
      <dgm:spPr/>
      <dgm:t>
        <a:bodyPr/>
        <a:lstStyle/>
        <a:p>
          <a:endParaRPr lang="fr-FR"/>
        </a:p>
      </dgm:t>
    </dgm:pt>
    <dgm:pt modelId="{C3B1123A-0820-194D-AAE4-5C439EE53A5B}" type="pres">
      <dgm:prSet presAssocID="{A34DAF13-F8DC-7D47-84A0-D1AE37DBDC58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21FB14C0-A292-0F41-B31E-BC622EDA079F}" type="pres">
      <dgm:prSet presAssocID="{A34DAF13-F8DC-7D47-84A0-D1AE37DBDC58}" presName="rootComposite2" presStyleCnt="0"/>
      <dgm:spPr/>
      <dgm:t>
        <a:bodyPr/>
        <a:lstStyle/>
        <a:p>
          <a:endParaRPr lang="fr-FR"/>
        </a:p>
      </dgm:t>
    </dgm:pt>
    <dgm:pt modelId="{865B22D6-0E01-F44D-A8C6-EB873237CDFE}" type="pres">
      <dgm:prSet presAssocID="{A34DAF13-F8DC-7D47-84A0-D1AE37DBDC58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BC2A984-FB92-C54E-9AD7-648C705E05F2}" type="pres">
      <dgm:prSet presAssocID="{A34DAF13-F8DC-7D47-84A0-D1AE37DBDC58}" presName="topArc2" presStyleLbl="parChTrans1D1" presStyleIdx="6" presStyleCnt="10"/>
      <dgm:spPr/>
      <dgm:t>
        <a:bodyPr/>
        <a:lstStyle/>
        <a:p>
          <a:endParaRPr lang="fr-FR"/>
        </a:p>
      </dgm:t>
    </dgm:pt>
    <dgm:pt modelId="{111733F0-A4B1-C445-8B2F-61C3BF752E51}" type="pres">
      <dgm:prSet presAssocID="{A34DAF13-F8DC-7D47-84A0-D1AE37DBDC58}" presName="bottomArc2" presStyleLbl="parChTrans1D1" presStyleIdx="7" presStyleCnt="10"/>
      <dgm:spPr/>
      <dgm:t>
        <a:bodyPr/>
        <a:lstStyle/>
        <a:p>
          <a:endParaRPr lang="fr-FR"/>
        </a:p>
      </dgm:t>
    </dgm:pt>
    <dgm:pt modelId="{49681EC7-3F88-9E40-B854-85ED20ED0B38}" type="pres">
      <dgm:prSet presAssocID="{A34DAF13-F8DC-7D47-84A0-D1AE37DBDC58}" presName="topConnNode2" presStyleLbl="node4" presStyleIdx="0" presStyleCnt="0"/>
      <dgm:spPr/>
      <dgm:t>
        <a:bodyPr/>
        <a:lstStyle/>
        <a:p>
          <a:endParaRPr lang="fr-FR"/>
        </a:p>
      </dgm:t>
    </dgm:pt>
    <dgm:pt modelId="{8AD20E98-49BB-9A41-A5BE-A75EE9E03210}" type="pres">
      <dgm:prSet presAssocID="{A34DAF13-F8DC-7D47-84A0-D1AE37DBDC58}" presName="hierChild4" presStyleCnt="0"/>
      <dgm:spPr/>
      <dgm:t>
        <a:bodyPr/>
        <a:lstStyle/>
        <a:p>
          <a:endParaRPr lang="fr-FR"/>
        </a:p>
      </dgm:t>
    </dgm:pt>
    <dgm:pt modelId="{21005D71-6DE2-5849-9949-10E97D83F59B}" type="pres">
      <dgm:prSet presAssocID="{A34DAF13-F8DC-7D47-84A0-D1AE37DBDC58}" presName="hierChild5" presStyleCnt="0"/>
      <dgm:spPr/>
      <dgm:t>
        <a:bodyPr/>
        <a:lstStyle/>
        <a:p>
          <a:endParaRPr lang="fr-FR"/>
        </a:p>
      </dgm:t>
    </dgm:pt>
    <dgm:pt modelId="{FF8DA43C-E108-3D46-80C2-CA30FE197690}" type="pres">
      <dgm:prSet presAssocID="{7CB1C6C4-7B72-7845-9A6E-6CC579E66D3E}" presName="Name28" presStyleLbl="parChTrans1D4" presStyleIdx="1" presStyleCnt="2"/>
      <dgm:spPr/>
      <dgm:t>
        <a:bodyPr/>
        <a:lstStyle/>
        <a:p>
          <a:endParaRPr lang="fr-FR"/>
        </a:p>
      </dgm:t>
    </dgm:pt>
    <dgm:pt modelId="{6B5BDEE0-2186-3F4F-A4C0-3D685CB7A0C8}" type="pres">
      <dgm:prSet presAssocID="{876D4065-647D-CE4F-969A-A2C5C8BC1F1C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527B0A3A-4719-F14C-B4F5-5AB5F36257EA}" type="pres">
      <dgm:prSet presAssocID="{876D4065-647D-CE4F-969A-A2C5C8BC1F1C}" presName="rootComposite2" presStyleCnt="0"/>
      <dgm:spPr/>
      <dgm:t>
        <a:bodyPr/>
        <a:lstStyle/>
        <a:p>
          <a:endParaRPr lang="fr-FR"/>
        </a:p>
      </dgm:t>
    </dgm:pt>
    <dgm:pt modelId="{8305CE66-568D-C346-AD4A-AF9F80A3EFC3}" type="pres">
      <dgm:prSet presAssocID="{876D4065-647D-CE4F-969A-A2C5C8BC1F1C}" presName="rootText2" presStyleLbl="alignAcc1" presStyleIdx="0" presStyleCnt="0" custScaleX="12437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95488E-CE8D-EF42-A444-FE95DA36DFE4}" type="pres">
      <dgm:prSet presAssocID="{876D4065-647D-CE4F-969A-A2C5C8BC1F1C}" presName="topArc2" presStyleLbl="parChTrans1D1" presStyleIdx="8" presStyleCnt="10"/>
      <dgm:spPr/>
      <dgm:t>
        <a:bodyPr/>
        <a:lstStyle/>
        <a:p>
          <a:endParaRPr lang="fr-FR"/>
        </a:p>
      </dgm:t>
    </dgm:pt>
    <dgm:pt modelId="{62254DDE-5C53-F343-A17D-5AE99E08C985}" type="pres">
      <dgm:prSet presAssocID="{876D4065-647D-CE4F-969A-A2C5C8BC1F1C}" presName="bottomArc2" presStyleLbl="parChTrans1D1" presStyleIdx="9" presStyleCnt="10"/>
      <dgm:spPr/>
      <dgm:t>
        <a:bodyPr/>
        <a:lstStyle/>
        <a:p>
          <a:endParaRPr lang="fr-FR"/>
        </a:p>
      </dgm:t>
    </dgm:pt>
    <dgm:pt modelId="{B4529A54-9E8E-1C48-8468-7A2FCD812562}" type="pres">
      <dgm:prSet presAssocID="{876D4065-647D-CE4F-969A-A2C5C8BC1F1C}" presName="topConnNode2" presStyleLbl="node4" presStyleIdx="0" presStyleCnt="0"/>
      <dgm:spPr/>
      <dgm:t>
        <a:bodyPr/>
        <a:lstStyle/>
        <a:p>
          <a:endParaRPr lang="fr-FR"/>
        </a:p>
      </dgm:t>
    </dgm:pt>
    <dgm:pt modelId="{9040992C-33CC-7842-BA30-8BDB18157B58}" type="pres">
      <dgm:prSet presAssocID="{876D4065-647D-CE4F-969A-A2C5C8BC1F1C}" presName="hierChild4" presStyleCnt="0"/>
      <dgm:spPr/>
      <dgm:t>
        <a:bodyPr/>
        <a:lstStyle/>
        <a:p>
          <a:endParaRPr lang="fr-FR"/>
        </a:p>
      </dgm:t>
    </dgm:pt>
    <dgm:pt modelId="{BA3C1ECE-C555-444B-8138-E45E532FB559}" type="pres">
      <dgm:prSet presAssocID="{876D4065-647D-CE4F-969A-A2C5C8BC1F1C}" presName="hierChild5" presStyleCnt="0"/>
      <dgm:spPr/>
      <dgm:t>
        <a:bodyPr/>
        <a:lstStyle/>
        <a:p>
          <a:endParaRPr lang="fr-FR"/>
        </a:p>
      </dgm:t>
    </dgm:pt>
    <dgm:pt modelId="{823CEB50-95EA-714C-85DF-44C728A11E4D}" type="pres">
      <dgm:prSet presAssocID="{45F64D58-E421-434F-A5A8-FBC43895CD53}" presName="hierChild5" presStyleCnt="0"/>
      <dgm:spPr/>
      <dgm:t>
        <a:bodyPr/>
        <a:lstStyle/>
        <a:p>
          <a:endParaRPr lang="fr-FR"/>
        </a:p>
      </dgm:t>
    </dgm:pt>
    <dgm:pt modelId="{51A28AE1-683D-9841-9923-73E7BF05A237}" type="pres">
      <dgm:prSet presAssocID="{294D340D-4D44-CC4B-95DC-30D949F05A02}" presName="hierChild5" presStyleCnt="0"/>
      <dgm:spPr/>
      <dgm:t>
        <a:bodyPr/>
        <a:lstStyle/>
        <a:p>
          <a:endParaRPr lang="fr-FR"/>
        </a:p>
      </dgm:t>
    </dgm:pt>
    <dgm:pt modelId="{A585C20C-BB87-1F4B-8F78-BEC4CDEB3AD6}" type="pres">
      <dgm:prSet presAssocID="{5D2FF51D-5006-0840-84AF-18CE86EB7896}" presName="hierChild3" presStyleCnt="0"/>
      <dgm:spPr/>
      <dgm:t>
        <a:bodyPr/>
        <a:lstStyle/>
        <a:p>
          <a:endParaRPr lang="fr-FR"/>
        </a:p>
      </dgm:t>
    </dgm:pt>
  </dgm:ptLst>
  <dgm:cxnLst>
    <dgm:cxn modelId="{F7B9DC7E-AE91-954E-85B2-6DD0CCEA88EE}" type="presOf" srcId="{294D340D-4D44-CC4B-95DC-30D949F05A02}" destId="{EB2845C5-7FB5-4744-8692-B9F6605ABD13}" srcOrd="0" destOrd="0" presId="urn:microsoft.com/office/officeart/2008/layout/HalfCircleOrganizationChart"/>
    <dgm:cxn modelId="{34C0BECA-0816-6D43-B1A6-3B255AEF9A71}" srcId="{AFC91F14-C8AC-9948-8FD8-CEDB1E9EE08E}" destId="{5D2FF51D-5006-0840-84AF-18CE86EB7896}" srcOrd="0" destOrd="0" parTransId="{7A67D5EE-F62D-B345-B7D7-46DF258DB673}" sibTransId="{65D25B3D-0C37-5848-9E84-5001882FFBA9}"/>
    <dgm:cxn modelId="{27ECAE80-B7E5-E948-87C5-17720F8AEA91}" type="presOf" srcId="{5D2FF51D-5006-0840-84AF-18CE86EB7896}" destId="{37EB3110-235F-3643-AB5D-EF5D83280F02}" srcOrd="0" destOrd="0" presId="urn:microsoft.com/office/officeart/2008/layout/HalfCircleOrganizationChart"/>
    <dgm:cxn modelId="{65D44EE2-9461-C84E-8681-F2DA66B5104C}" type="presOf" srcId="{45F64D58-E421-434F-A5A8-FBC43895CD53}" destId="{D937F0B0-1EF7-5042-AB4D-EA7FC97E5C49}" srcOrd="0" destOrd="0" presId="urn:microsoft.com/office/officeart/2008/layout/HalfCircleOrganizationChart"/>
    <dgm:cxn modelId="{1C7F3EBB-05A2-C141-8733-1080CF850881}" type="presOf" srcId="{7CB1C6C4-7B72-7845-9A6E-6CC579E66D3E}" destId="{FF8DA43C-E108-3D46-80C2-CA30FE197690}" srcOrd="0" destOrd="0" presId="urn:microsoft.com/office/officeart/2008/layout/HalfCircleOrganizationChart"/>
    <dgm:cxn modelId="{5F2A7C13-1CD2-C44A-AE9D-58BFB5C21C48}" type="presOf" srcId="{09B7DE15-595A-D049-BA75-3ED367BE64AF}" destId="{F2560D27-F7F3-024F-984B-E8F7900EED75}" srcOrd="0" destOrd="0" presId="urn:microsoft.com/office/officeart/2008/layout/HalfCircleOrganizationChart"/>
    <dgm:cxn modelId="{D7BC31FF-70EC-1D4E-A7C8-10B67FB7D6BB}" type="presOf" srcId="{294D340D-4D44-CC4B-95DC-30D949F05A02}" destId="{2E245934-21F6-1C4B-A1F9-7B3BC3856548}" srcOrd="1" destOrd="0" presId="urn:microsoft.com/office/officeart/2008/layout/HalfCircleOrganizationChart"/>
    <dgm:cxn modelId="{3AABA40A-9945-D24D-968B-4DA0B8C8E780}" srcId="{294D340D-4D44-CC4B-95DC-30D949F05A02}" destId="{45F64D58-E421-434F-A5A8-FBC43895CD53}" srcOrd="0" destOrd="0" parTransId="{09B7DE15-595A-D049-BA75-3ED367BE64AF}" sibTransId="{D8C88BDB-7E21-B548-A862-9DFABAA62C7C}"/>
    <dgm:cxn modelId="{431E7747-5865-B849-A3A1-0101123DD921}" type="presOf" srcId="{45F64D58-E421-434F-A5A8-FBC43895CD53}" destId="{484B26D4-A628-5445-9EC4-DB7C65D181A0}" srcOrd="1" destOrd="0" presId="urn:microsoft.com/office/officeart/2008/layout/HalfCircleOrganizationChart"/>
    <dgm:cxn modelId="{67DA729F-E549-3443-B4CF-A7B841A1F2C2}" type="presOf" srcId="{876D4065-647D-CE4F-969A-A2C5C8BC1F1C}" destId="{B4529A54-9E8E-1C48-8468-7A2FCD812562}" srcOrd="1" destOrd="0" presId="urn:microsoft.com/office/officeart/2008/layout/HalfCircleOrganizationChart"/>
    <dgm:cxn modelId="{4F0ADC5A-3C4D-5A41-B86D-373F46A2ABC3}" type="presOf" srcId="{5D2FF51D-5006-0840-84AF-18CE86EB7896}" destId="{7A2650DF-8A74-984F-B315-7472DBB7DA63}" srcOrd="1" destOrd="0" presId="urn:microsoft.com/office/officeart/2008/layout/HalfCircleOrganizationChart"/>
    <dgm:cxn modelId="{86F0F7D1-A7C8-0D44-8BA5-3F4E02BD119A}" srcId="{45F64D58-E421-434F-A5A8-FBC43895CD53}" destId="{A34DAF13-F8DC-7D47-84A0-D1AE37DBDC58}" srcOrd="0" destOrd="0" parTransId="{901F676A-3194-6443-A678-A224291029BA}" sibTransId="{8D1AD006-AB52-794A-8F34-E66DFD9E2732}"/>
    <dgm:cxn modelId="{9C1CC0A5-6F8B-DA4D-8F93-0D167311BC29}" type="presOf" srcId="{A34DAF13-F8DC-7D47-84A0-D1AE37DBDC58}" destId="{49681EC7-3F88-9E40-B854-85ED20ED0B38}" srcOrd="1" destOrd="0" presId="urn:microsoft.com/office/officeart/2008/layout/HalfCircleOrganizationChart"/>
    <dgm:cxn modelId="{2B5F516D-4703-DD46-91ED-6F51229B710D}" srcId="{45F64D58-E421-434F-A5A8-FBC43895CD53}" destId="{876D4065-647D-CE4F-969A-A2C5C8BC1F1C}" srcOrd="1" destOrd="0" parTransId="{7CB1C6C4-7B72-7845-9A6E-6CC579E66D3E}" sibTransId="{5ADCE114-9C9C-F64B-BF4E-4152A46B4744}"/>
    <dgm:cxn modelId="{91AF56F6-0780-1E44-BF4C-B2B21A41722C}" type="presOf" srcId="{876D4065-647D-CE4F-969A-A2C5C8BC1F1C}" destId="{8305CE66-568D-C346-AD4A-AF9F80A3EFC3}" srcOrd="0" destOrd="0" presId="urn:microsoft.com/office/officeart/2008/layout/HalfCircleOrganizationChart"/>
    <dgm:cxn modelId="{6F4F12AF-44D3-884C-893B-EBB1F053AFA2}" srcId="{5D2FF51D-5006-0840-84AF-18CE86EB7896}" destId="{294D340D-4D44-CC4B-95DC-30D949F05A02}" srcOrd="0" destOrd="0" parTransId="{49776C0F-BEE6-D34F-A698-076A4787C610}" sibTransId="{E60F6C87-AAE9-B948-9F28-1349FAB4C264}"/>
    <dgm:cxn modelId="{F56E8A2A-E2A3-D844-A6DF-72E70304666E}" type="presOf" srcId="{901F676A-3194-6443-A678-A224291029BA}" destId="{5E74DBE6-99A0-F149-9424-65A5594E4AF9}" srcOrd="0" destOrd="0" presId="urn:microsoft.com/office/officeart/2008/layout/HalfCircleOrganizationChart"/>
    <dgm:cxn modelId="{B2677401-4EB9-8145-961D-8482DB6E57A6}" type="presOf" srcId="{A34DAF13-F8DC-7D47-84A0-D1AE37DBDC58}" destId="{865B22D6-0E01-F44D-A8C6-EB873237CDFE}" srcOrd="0" destOrd="0" presId="urn:microsoft.com/office/officeart/2008/layout/HalfCircleOrganizationChart"/>
    <dgm:cxn modelId="{9B0830FE-3D57-984D-8EEC-47DF56CDC961}" type="presOf" srcId="{AFC91F14-C8AC-9948-8FD8-CEDB1E9EE08E}" destId="{BBAB9B13-9367-7247-98EC-6E2E0F9BEA97}" srcOrd="0" destOrd="0" presId="urn:microsoft.com/office/officeart/2008/layout/HalfCircleOrganizationChart"/>
    <dgm:cxn modelId="{75EE32A9-264E-9341-BDB4-73732764B672}" type="presOf" srcId="{49776C0F-BEE6-D34F-A698-076A4787C610}" destId="{4789800E-C0ED-7342-9D82-C679BCB3F443}" srcOrd="0" destOrd="0" presId="urn:microsoft.com/office/officeart/2008/layout/HalfCircleOrganizationChart"/>
    <dgm:cxn modelId="{276980AA-EF30-4F4E-B431-75012C7C4F8F}" type="presParOf" srcId="{BBAB9B13-9367-7247-98EC-6E2E0F9BEA97}" destId="{BAD8FE48-E554-4841-8738-FFEB3ACB79AF}" srcOrd="0" destOrd="0" presId="urn:microsoft.com/office/officeart/2008/layout/HalfCircleOrganizationChart"/>
    <dgm:cxn modelId="{73417FA2-5C33-DD4D-B399-CB225DF3B68D}" type="presParOf" srcId="{BAD8FE48-E554-4841-8738-FFEB3ACB79AF}" destId="{6DA0D968-658C-4E4E-9D73-3D6A5EF4CD79}" srcOrd="0" destOrd="0" presId="urn:microsoft.com/office/officeart/2008/layout/HalfCircleOrganizationChart"/>
    <dgm:cxn modelId="{5800BD39-96F0-8B4F-B73A-259DB1D2F7ED}" type="presParOf" srcId="{6DA0D968-658C-4E4E-9D73-3D6A5EF4CD79}" destId="{37EB3110-235F-3643-AB5D-EF5D83280F02}" srcOrd="0" destOrd="0" presId="urn:microsoft.com/office/officeart/2008/layout/HalfCircleOrganizationChart"/>
    <dgm:cxn modelId="{36ED125F-CCB5-3148-84CB-E4CBE72E284C}" type="presParOf" srcId="{6DA0D968-658C-4E4E-9D73-3D6A5EF4CD79}" destId="{752392BD-80A9-824B-B0C0-48547A9B8AE9}" srcOrd="1" destOrd="0" presId="urn:microsoft.com/office/officeart/2008/layout/HalfCircleOrganizationChart"/>
    <dgm:cxn modelId="{2E3A4DFC-6AFC-ED43-9AF7-6BBC9BC0FE64}" type="presParOf" srcId="{6DA0D968-658C-4E4E-9D73-3D6A5EF4CD79}" destId="{6B2BA29D-8A22-4A4F-9299-5D6279B4DAD8}" srcOrd="2" destOrd="0" presId="urn:microsoft.com/office/officeart/2008/layout/HalfCircleOrganizationChart"/>
    <dgm:cxn modelId="{1D2046D8-3D2E-754B-951E-C82024BF69E3}" type="presParOf" srcId="{6DA0D968-658C-4E4E-9D73-3D6A5EF4CD79}" destId="{7A2650DF-8A74-984F-B315-7472DBB7DA63}" srcOrd="3" destOrd="0" presId="urn:microsoft.com/office/officeart/2008/layout/HalfCircleOrganizationChart"/>
    <dgm:cxn modelId="{4F9F08E5-0B09-834C-8ABC-5BDDD1B9AA44}" type="presParOf" srcId="{BAD8FE48-E554-4841-8738-FFEB3ACB79AF}" destId="{F51DDA9F-CBF2-834D-AAC4-761CCDA50E05}" srcOrd="1" destOrd="0" presId="urn:microsoft.com/office/officeart/2008/layout/HalfCircleOrganizationChart"/>
    <dgm:cxn modelId="{9A4427D7-9C64-7248-9335-41E8E8414A0A}" type="presParOf" srcId="{F51DDA9F-CBF2-834D-AAC4-761CCDA50E05}" destId="{4789800E-C0ED-7342-9D82-C679BCB3F443}" srcOrd="0" destOrd="0" presId="urn:microsoft.com/office/officeart/2008/layout/HalfCircleOrganizationChart"/>
    <dgm:cxn modelId="{641EE006-F0F1-2241-9CE0-AF5DA4AE39B9}" type="presParOf" srcId="{F51DDA9F-CBF2-834D-AAC4-761CCDA50E05}" destId="{0C472C36-CBAD-0C4B-B6D3-5B3C2A878BE4}" srcOrd="1" destOrd="0" presId="urn:microsoft.com/office/officeart/2008/layout/HalfCircleOrganizationChart"/>
    <dgm:cxn modelId="{9F57FBD3-B218-2F4A-B42D-DAD2D147AF48}" type="presParOf" srcId="{0C472C36-CBAD-0C4B-B6D3-5B3C2A878BE4}" destId="{1FD4BC3B-D7E7-7E4F-BE5A-2AE954A96BCA}" srcOrd="0" destOrd="0" presId="urn:microsoft.com/office/officeart/2008/layout/HalfCircleOrganizationChart"/>
    <dgm:cxn modelId="{456126C7-9852-BA4A-BAA1-FB20AE437C6D}" type="presParOf" srcId="{1FD4BC3B-D7E7-7E4F-BE5A-2AE954A96BCA}" destId="{EB2845C5-7FB5-4744-8692-B9F6605ABD13}" srcOrd="0" destOrd="0" presId="urn:microsoft.com/office/officeart/2008/layout/HalfCircleOrganizationChart"/>
    <dgm:cxn modelId="{CEA69602-721C-F446-B9D3-4559E9A8934E}" type="presParOf" srcId="{1FD4BC3B-D7E7-7E4F-BE5A-2AE954A96BCA}" destId="{BF50D179-B393-634E-9EBB-F1AD0D9A38B2}" srcOrd="1" destOrd="0" presId="urn:microsoft.com/office/officeart/2008/layout/HalfCircleOrganizationChart"/>
    <dgm:cxn modelId="{CD484C80-9351-3B42-8B19-7578094CE38F}" type="presParOf" srcId="{1FD4BC3B-D7E7-7E4F-BE5A-2AE954A96BCA}" destId="{A4C64491-2A3C-3E45-AE75-60D21C6BA9B9}" srcOrd="2" destOrd="0" presId="urn:microsoft.com/office/officeart/2008/layout/HalfCircleOrganizationChart"/>
    <dgm:cxn modelId="{3C1D19B3-6490-D042-99BB-4D7D83A4B2D8}" type="presParOf" srcId="{1FD4BC3B-D7E7-7E4F-BE5A-2AE954A96BCA}" destId="{2E245934-21F6-1C4B-A1F9-7B3BC3856548}" srcOrd="3" destOrd="0" presId="urn:microsoft.com/office/officeart/2008/layout/HalfCircleOrganizationChart"/>
    <dgm:cxn modelId="{9A9B88D1-0EAA-5349-A5C9-11EFA0D459B4}" type="presParOf" srcId="{0C472C36-CBAD-0C4B-B6D3-5B3C2A878BE4}" destId="{41EECFCF-EBC7-CC43-AB44-1EB7F0978678}" srcOrd="1" destOrd="0" presId="urn:microsoft.com/office/officeart/2008/layout/HalfCircleOrganizationChart"/>
    <dgm:cxn modelId="{CEA95C90-7204-0B4B-845F-7DEFD46C733F}" type="presParOf" srcId="{41EECFCF-EBC7-CC43-AB44-1EB7F0978678}" destId="{F2560D27-F7F3-024F-984B-E8F7900EED75}" srcOrd="0" destOrd="0" presId="urn:microsoft.com/office/officeart/2008/layout/HalfCircleOrganizationChart"/>
    <dgm:cxn modelId="{A432D462-BA07-4541-BBBC-6E4FF1EC8B08}" type="presParOf" srcId="{41EECFCF-EBC7-CC43-AB44-1EB7F0978678}" destId="{4C8602D9-23A7-8D47-A338-D0C9877A3503}" srcOrd="1" destOrd="0" presId="urn:microsoft.com/office/officeart/2008/layout/HalfCircleOrganizationChart"/>
    <dgm:cxn modelId="{34906263-45F6-7747-96A0-236DFC1416E8}" type="presParOf" srcId="{4C8602D9-23A7-8D47-A338-D0C9877A3503}" destId="{3B6B4B23-6EF5-5B4C-9DD6-E650C6C9F6B8}" srcOrd="0" destOrd="0" presId="urn:microsoft.com/office/officeart/2008/layout/HalfCircleOrganizationChart"/>
    <dgm:cxn modelId="{0CA2E16B-35A4-E847-9678-2DCA8CC6F1A9}" type="presParOf" srcId="{3B6B4B23-6EF5-5B4C-9DD6-E650C6C9F6B8}" destId="{D937F0B0-1EF7-5042-AB4D-EA7FC97E5C49}" srcOrd="0" destOrd="0" presId="urn:microsoft.com/office/officeart/2008/layout/HalfCircleOrganizationChart"/>
    <dgm:cxn modelId="{79808F65-A4C6-8448-A403-19A71087DAD6}" type="presParOf" srcId="{3B6B4B23-6EF5-5B4C-9DD6-E650C6C9F6B8}" destId="{805C01EB-A67D-D64E-8B32-94340CC8D9D0}" srcOrd="1" destOrd="0" presId="urn:microsoft.com/office/officeart/2008/layout/HalfCircleOrganizationChart"/>
    <dgm:cxn modelId="{D746C060-6E46-C248-B0E7-845CEDFA9877}" type="presParOf" srcId="{3B6B4B23-6EF5-5B4C-9DD6-E650C6C9F6B8}" destId="{785DF2C6-0F20-304D-9C39-6789B5622404}" srcOrd="2" destOrd="0" presId="urn:microsoft.com/office/officeart/2008/layout/HalfCircleOrganizationChart"/>
    <dgm:cxn modelId="{AEE91AB6-97CA-4D42-A941-B94EDED6795B}" type="presParOf" srcId="{3B6B4B23-6EF5-5B4C-9DD6-E650C6C9F6B8}" destId="{484B26D4-A628-5445-9EC4-DB7C65D181A0}" srcOrd="3" destOrd="0" presId="urn:microsoft.com/office/officeart/2008/layout/HalfCircleOrganizationChart"/>
    <dgm:cxn modelId="{A1B8EC90-1993-0047-9B10-3384BE785969}" type="presParOf" srcId="{4C8602D9-23A7-8D47-A338-D0C9877A3503}" destId="{896889C1-E12E-F64C-8446-A1BC79505111}" srcOrd="1" destOrd="0" presId="urn:microsoft.com/office/officeart/2008/layout/HalfCircleOrganizationChart"/>
    <dgm:cxn modelId="{4C006751-B237-964A-9B50-0AF4E92C1818}" type="presParOf" srcId="{896889C1-E12E-F64C-8446-A1BC79505111}" destId="{5E74DBE6-99A0-F149-9424-65A5594E4AF9}" srcOrd="0" destOrd="0" presId="urn:microsoft.com/office/officeart/2008/layout/HalfCircleOrganizationChart"/>
    <dgm:cxn modelId="{E42EB537-0AFC-3A47-AEE1-31C772BCE389}" type="presParOf" srcId="{896889C1-E12E-F64C-8446-A1BC79505111}" destId="{C3B1123A-0820-194D-AAE4-5C439EE53A5B}" srcOrd="1" destOrd="0" presId="urn:microsoft.com/office/officeart/2008/layout/HalfCircleOrganizationChart"/>
    <dgm:cxn modelId="{4AA8272B-934F-F643-9184-60F86EEB40C1}" type="presParOf" srcId="{C3B1123A-0820-194D-AAE4-5C439EE53A5B}" destId="{21FB14C0-A292-0F41-B31E-BC622EDA079F}" srcOrd="0" destOrd="0" presId="urn:microsoft.com/office/officeart/2008/layout/HalfCircleOrganizationChart"/>
    <dgm:cxn modelId="{79594601-E52A-0E4B-8376-54D28EE46E90}" type="presParOf" srcId="{21FB14C0-A292-0F41-B31E-BC622EDA079F}" destId="{865B22D6-0E01-F44D-A8C6-EB873237CDFE}" srcOrd="0" destOrd="0" presId="urn:microsoft.com/office/officeart/2008/layout/HalfCircleOrganizationChart"/>
    <dgm:cxn modelId="{1BA6C475-D2D7-EF48-AFCA-897C55FE480B}" type="presParOf" srcId="{21FB14C0-A292-0F41-B31E-BC622EDA079F}" destId="{6BC2A984-FB92-C54E-9AD7-648C705E05F2}" srcOrd="1" destOrd="0" presId="urn:microsoft.com/office/officeart/2008/layout/HalfCircleOrganizationChart"/>
    <dgm:cxn modelId="{A92B69E9-7902-664A-9DDA-301CB8046FD2}" type="presParOf" srcId="{21FB14C0-A292-0F41-B31E-BC622EDA079F}" destId="{111733F0-A4B1-C445-8B2F-61C3BF752E51}" srcOrd="2" destOrd="0" presId="urn:microsoft.com/office/officeart/2008/layout/HalfCircleOrganizationChart"/>
    <dgm:cxn modelId="{884B796C-5D66-0C49-9D44-57758C19E855}" type="presParOf" srcId="{21FB14C0-A292-0F41-B31E-BC622EDA079F}" destId="{49681EC7-3F88-9E40-B854-85ED20ED0B38}" srcOrd="3" destOrd="0" presId="urn:microsoft.com/office/officeart/2008/layout/HalfCircleOrganizationChart"/>
    <dgm:cxn modelId="{EA1C5B9C-9FAE-1C41-A118-4BAD12CB4DF7}" type="presParOf" srcId="{C3B1123A-0820-194D-AAE4-5C439EE53A5B}" destId="{8AD20E98-49BB-9A41-A5BE-A75EE9E03210}" srcOrd="1" destOrd="0" presId="urn:microsoft.com/office/officeart/2008/layout/HalfCircleOrganizationChart"/>
    <dgm:cxn modelId="{8EDDEDAB-09E0-C24B-80A5-B1EA9FADD26C}" type="presParOf" srcId="{C3B1123A-0820-194D-AAE4-5C439EE53A5B}" destId="{21005D71-6DE2-5849-9949-10E97D83F59B}" srcOrd="2" destOrd="0" presId="urn:microsoft.com/office/officeart/2008/layout/HalfCircleOrganizationChart"/>
    <dgm:cxn modelId="{361B86FE-9A17-0D48-B1C5-5FC5EF15EF74}" type="presParOf" srcId="{896889C1-E12E-F64C-8446-A1BC79505111}" destId="{FF8DA43C-E108-3D46-80C2-CA30FE197690}" srcOrd="2" destOrd="0" presId="urn:microsoft.com/office/officeart/2008/layout/HalfCircleOrganizationChart"/>
    <dgm:cxn modelId="{5D29053C-FD1F-E04F-B870-6FA86C2F2EC4}" type="presParOf" srcId="{896889C1-E12E-F64C-8446-A1BC79505111}" destId="{6B5BDEE0-2186-3F4F-A4C0-3D685CB7A0C8}" srcOrd="3" destOrd="0" presId="urn:microsoft.com/office/officeart/2008/layout/HalfCircleOrganizationChart"/>
    <dgm:cxn modelId="{6D32F60B-0A63-E641-B491-44E0AEE0DA1C}" type="presParOf" srcId="{6B5BDEE0-2186-3F4F-A4C0-3D685CB7A0C8}" destId="{527B0A3A-4719-F14C-B4F5-5AB5F36257EA}" srcOrd="0" destOrd="0" presId="urn:microsoft.com/office/officeart/2008/layout/HalfCircleOrganizationChart"/>
    <dgm:cxn modelId="{0DD04780-5BBB-AD48-99D1-F239480BA74D}" type="presParOf" srcId="{527B0A3A-4719-F14C-B4F5-5AB5F36257EA}" destId="{8305CE66-568D-C346-AD4A-AF9F80A3EFC3}" srcOrd="0" destOrd="0" presId="urn:microsoft.com/office/officeart/2008/layout/HalfCircleOrganizationChart"/>
    <dgm:cxn modelId="{1FD72BC0-B5C1-334B-9792-C61480040AAD}" type="presParOf" srcId="{527B0A3A-4719-F14C-B4F5-5AB5F36257EA}" destId="{6595488E-CE8D-EF42-A444-FE95DA36DFE4}" srcOrd="1" destOrd="0" presId="urn:microsoft.com/office/officeart/2008/layout/HalfCircleOrganizationChart"/>
    <dgm:cxn modelId="{5E1C4DDF-1C6A-394A-B51C-2EAE9658F59E}" type="presParOf" srcId="{527B0A3A-4719-F14C-B4F5-5AB5F36257EA}" destId="{62254DDE-5C53-F343-A17D-5AE99E08C985}" srcOrd="2" destOrd="0" presId="urn:microsoft.com/office/officeart/2008/layout/HalfCircleOrganizationChart"/>
    <dgm:cxn modelId="{71A853A8-F801-7745-9C27-05E40C72281E}" type="presParOf" srcId="{527B0A3A-4719-F14C-B4F5-5AB5F36257EA}" destId="{B4529A54-9E8E-1C48-8468-7A2FCD812562}" srcOrd="3" destOrd="0" presId="urn:microsoft.com/office/officeart/2008/layout/HalfCircleOrganizationChart"/>
    <dgm:cxn modelId="{B78D1200-0E86-7745-AD55-49267983B8A0}" type="presParOf" srcId="{6B5BDEE0-2186-3F4F-A4C0-3D685CB7A0C8}" destId="{9040992C-33CC-7842-BA30-8BDB18157B58}" srcOrd="1" destOrd="0" presId="urn:microsoft.com/office/officeart/2008/layout/HalfCircleOrganizationChart"/>
    <dgm:cxn modelId="{86E68D3B-9329-F14C-8D4E-5CFB29A6C349}" type="presParOf" srcId="{6B5BDEE0-2186-3F4F-A4C0-3D685CB7A0C8}" destId="{BA3C1ECE-C555-444B-8138-E45E532FB559}" srcOrd="2" destOrd="0" presId="urn:microsoft.com/office/officeart/2008/layout/HalfCircleOrganizationChart"/>
    <dgm:cxn modelId="{59CEBA60-10E0-6D46-92E5-E6796E7F2916}" type="presParOf" srcId="{4C8602D9-23A7-8D47-A338-D0C9877A3503}" destId="{823CEB50-95EA-714C-85DF-44C728A11E4D}" srcOrd="2" destOrd="0" presId="urn:microsoft.com/office/officeart/2008/layout/HalfCircleOrganizationChart"/>
    <dgm:cxn modelId="{8F66C349-6C14-8740-8A50-32B88E63B6B4}" type="presParOf" srcId="{0C472C36-CBAD-0C4B-B6D3-5B3C2A878BE4}" destId="{51A28AE1-683D-9841-9923-73E7BF05A237}" srcOrd="2" destOrd="0" presId="urn:microsoft.com/office/officeart/2008/layout/HalfCircleOrganizationChart"/>
    <dgm:cxn modelId="{BA0195A8-5F9C-9A42-A09F-604B6A72BA3E}" type="presParOf" srcId="{BAD8FE48-E554-4841-8738-FFEB3ACB79AF}" destId="{A585C20C-BB87-1F4B-8F78-BEC4CDEB3AD6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C91F14-C8AC-9948-8FD8-CEDB1E9EE08E}" type="doc">
      <dgm:prSet loTypeId="urn:microsoft.com/office/officeart/2008/layout/HalfCircleOrganizationChart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D2FF51D-5006-0840-84AF-18CE86EB7896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rgbClr val="3366FF"/>
              </a:solidFill>
            </a:rPr>
            <a:t>IGC/A (ANSSI)</a:t>
          </a:r>
          <a:endParaRPr lang="fr-FR" sz="1600" b="0" i="0" dirty="0">
            <a:solidFill>
              <a:srgbClr val="3366FF"/>
            </a:solidFill>
          </a:endParaRPr>
        </a:p>
      </dgm:t>
    </dgm:pt>
    <dgm:pt modelId="{7A67D5EE-F62D-B345-B7D7-46DF258DB673}" type="parTrans" cxnId="{34C0BECA-0816-6D43-B1A6-3B255AEF9A71}">
      <dgm:prSet/>
      <dgm:spPr/>
      <dgm:t>
        <a:bodyPr/>
        <a:lstStyle/>
        <a:p>
          <a:endParaRPr lang="fr-FR"/>
        </a:p>
      </dgm:t>
    </dgm:pt>
    <dgm:pt modelId="{65D25B3D-0C37-5848-9E84-5001882FFBA9}" type="sibTrans" cxnId="{34C0BECA-0816-6D43-B1A6-3B255AEF9A71}">
      <dgm:prSet/>
      <dgm:spPr/>
      <dgm:t>
        <a:bodyPr/>
        <a:lstStyle/>
        <a:p>
          <a:endParaRPr lang="fr-FR"/>
        </a:p>
      </dgm:t>
    </dgm:pt>
    <dgm:pt modelId="{294D340D-4D44-CC4B-95DC-30D949F05A02}">
      <dgm:prSet phldrT="[Texte]" custT="1"/>
      <dgm:spPr/>
      <dgm:t>
        <a:bodyPr/>
        <a:lstStyle/>
        <a:p>
          <a:r>
            <a:rPr lang="fr-FR" sz="1600" b="0" i="0" dirty="0" err="1" smtClean="0">
              <a:solidFill>
                <a:srgbClr val="3366FF"/>
              </a:solidFill>
            </a:rPr>
            <a:t>Ministry</a:t>
          </a:r>
          <a:r>
            <a:rPr lang="fr-FR" sz="1600" b="0" i="0" dirty="0" smtClean="0">
              <a:solidFill>
                <a:srgbClr val="3366FF"/>
              </a:solidFill>
            </a:rPr>
            <a:t> of Education</a:t>
          </a:r>
          <a:endParaRPr lang="fr-FR" sz="1600" b="0" i="0" dirty="0">
            <a:solidFill>
              <a:srgbClr val="3366FF"/>
            </a:solidFill>
          </a:endParaRPr>
        </a:p>
      </dgm:t>
    </dgm:pt>
    <dgm:pt modelId="{49776C0F-BEE6-D34F-A698-076A4787C610}" type="parTrans" cxnId="{6F4F12AF-44D3-884C-893B-EBB1F053AFA2}">
      <dgm:prSet/>
      <dgm:spPr/>
      <dgm:t>
        <a:bodyPr/>
        <a:lstStyle/>
        <a:p>
          <a:endParaRPr lang="fr-FR"/>
        </a:p>
      </dgm:t>
    </dgm:pt>
    <dgm:pt modelId="{E60F6C87-AAE9-B948-9F28-1349FAB4C264}" type="sibTrans" cxnId="{6F4F12AF-44D3-884C-893B-EBB1F053AFA2}">
      <dgm:prSet/>
      <dgm:spPr/>
      <dgm:t>
        <a:bodyPr/>
        <a:lstStyle/>
        <a:p>
          <a:endParaRPr lang="fr-FR"/>
        </a:p>
      </dgm:t>
    </dgm:pt>
    <dgm:pt modelId="{45F64D58-E421-434F-A5A8-FBC43895CD53}">
      <dgm:prSet phldrT="[Texte]" custT="1"/>
      <dgm:spPr/>
      <dgm:t>
        <a:bodyPr/>
        <a:lstStyle/>
        <a:p>
          <a:r>
            <a:rPr lang="fr-FR" sz="1600" b="0" i="0" dirty="0" smtClean="0"/>
            <a:t>Education</a:t>
          </a:r>
          <a:endParaRPr lang="fr-FR" sz="1600" b="0" i="0" dirty="0"/>
        </a:p>
      </dgm:t>
    </dgm:pt>
    <dgm:pt modelId="{09B7DE15-595A-D049-BA75-3ED367BE64AF}" type="parTrans" cxnId="{3AABA40A-9945-D24D-968B-4DA0B8C8E780}">
      <dgm:prSet/>
      <dgm:spPr/>
      <dgm:t>
        <a:bodyPr/>
        <a:lstStyle/>
        <a:p>
          <a:endParaRPr lang="fr-FR"/>
        </a:p>
      </dgm:t>
    </dgm:pt>
    <dgm:pt modelId="{D8C88BDB-7E21-B548-A862-9DFABAA62C7C}" type="sibTrans" cxnId="{3AABA40A-9945-D24D-968B-4DA0B8C8E780}">
      <dgm:prSet/>
      <dgm:spPr/>
      <dgm:t>
        <a:bodyPr/>
        <a:lstStyle/>
        <a:p>
          <a:endParaRPr lang="fr-FR"/>
        </a:p>
      </dgm:t>
    </dgm:pt>
    <dgm:pt modelId="{A34DAF13-F8DC-7D47-84A0-D1AE37DBDC58}">
      <dgm:prSet phldrT="[Texte]" custT="1"/>
      <dgm:spPr/>
      <dgm:t>
        <a:bodyPr/>
        <a:lstStyle/>
        <a:p>
          <a:r>
            <a:rPr lang="fr-FR" sz="1600" b="0" i="0" dirty="0" smtClean="0"/>
            <a:t>Server</a:t>
          </a:r>
          <a:endParaRPr lang="fr-FR" sz="1600" b="0" i="0" dirty="0"/>
        </a:p>
      </dgm:t>
    </dgm:pt>
    <dgm:pt modelId="{901F676A-3194-6443-A678-A224291029BA}" type="parTrans" cxnId="{86F0F7D1-A7C8-0D44-8BA5-3F4E02BD119A}">
      <dgm:prSet/>
      <dgm:spPr/>
      <dgm:t>
        <a:bodyPr/>
        <a:lstStyle/>
        <a:p>
          <a:endParaRPr lang="fr-FR"/>
        </a:p>
      </dgm:t>
    </dgm:pt>
    <dgm:pt modelId="{8D1AD006-AB52-794A-8F34-E66DFD9E2732}" type="sibTrans" cxnId="{86F0F7D1-A7C8-0D44-8BA5-3F4E02BD119A}">
      <dgm:prSet/>
      <dgm:spPr/>
      <dgm:t>
        <a:bodyPr/>
        <a:lstStyle/>
        <a:p>
          <a:endParaRPr lang="fr-FR"/>
        </a:p>
      </dgm:t>
    </dgm:pt>
    <dgm:pt modelId="{876D4065-647D-CE4F-969A-A2C5C8BC1F1C}">
      <dgm:prSet phldrT="[Texte]" custT="1"/>
      <dgm:spPr/>
      <dgm:t>
        <a:bodyPr/>
        <a:lstStyle/>
        <a:p>
          <a:r>
            <a:rPr lang="fr-FR" sz="1600" b="0" i="0" dirty="0" err="1" smtClean="0"/>
            <a:t>Personal</a:t>
          </a:r>
          <a:endParaRPr lang="fr-FR" sz="1600" b="0" i="0" dirty="0"/>
        </a:p>
      </dgm:t>
    </dgm:pt>
    <dgm:pt modelId="{7CB1C6C4-7B72-7845-9A6E-6CC579E66D3E}" type="parTrans" cxnId="{2B5F516D-4703-DD46-91ED-6F51229B710D}">
      <dgm:prSet/>
      <dgm:spPr/>
      <dgm:t>
        <a:bodyPr/>
        <a:lstStyle/>
        <a:p>
          <a:endParaRPr lang="fr-FR"/>
        </a:p>
      </dgm:t>
    </dgm:pt>
    <dgm:pt modelId="{5ADCE114-9C9C-F64B-BF4E-4152A46B4744}" type="sibTrans" cxnId="{2B5F516D-4703-DD46-91ED-6F51229B710D}">
      <dgm:prSet/>
      <dgm:spPr/>
      <dgm:t>
        <a:bodyPr/>
        <a:lstStyle/>
        <a:p>
          <a:endParaRPr lang="fr-FR"/>
        </a:p>
      </dgm:t>
    </dgm:pt>
    <dgm:pt modelId="{81B71660-B841-B44D-996A-802CA253A8F9}">
      <dgm:prSet phldrT="[Texte]" custT="1"/>
      <dgm:spPr/>
      <dgm:t>
        <a:bodyPr/>
        <a:lstStyle/>
        <a:p>
          <a:r>
            <a:rPr lang="fr-FR" sz="1600" b="0" i="0" dirty="0" err="1" smtClean="0">
              <a:solidFill>
                <a:srgbClr val="3366FF"/>
              </a:solidFill>
            </a:rPr>
            <a:t>Research</a:t>
          </a:r>
          <a:endParaRPr lang="fr-FR" sz="1600" b="0" i="0" dirty="0">
            <a:solidFill>
              <a:srgbClr val="3366FF"/>
            </a:solidFill>
          </a:endParaRPr>
        </a:p>
      </dgm:t>
    </dgm:pt>
    <dgm:pt modelId="{D386790A-5F22-0743-BEA6-52B0D633349D}" type="parTrans" cxnId="{5790B9D6-8CEB-1346-9A5B-52E05AF460E5}">
      <dgm:prSet/>
      <dgm:spPr/>
      <dgm:t>
        <a:bodyPr/>
        <a:lstStyle/>
        <a:p>
          <a:endParaRPr lang="fr-FR"/>
        </a:p>
      </dgm:t>
    </dgm:pt>
    <dgm:pt modelId="{4B2579BB-9DDB-CA4A-A097-37E496C34959}" type="sibTrans" cxnId="{5790B9D6-8CEB-1346-9A5B-52E05AF460E5}">
      <dgm:prSet/>
      <dgm:spPr/>
      <dgm:t>
        <a:bodyPr/>
        <a:lstStyle/>
        <a:p>
          <a:endParaRPr lang="fr-FR"/>
        </a:p>
      </dgm:t>
    </dgm:pt>
    <dgm:pt modelId="{10DF4A63-5113-1049-8641-6C59DBF6F2A0}">
      <dgm:prSet phldrT="[Texte]" custT="1"/>
      <dgm:spPr/>
      <dgm:t>
        <a:bodyPr/>
        <a:lstStyle/>
        <a:p>
          <a:r>
            <a:rPr lang="fr-FR" sz="1600" b="0" i="0" dirty="0" err="1" smtClean="0"/>
            <a:t>Personal</a:t>
          </a:r>
          <a:endParaRPr lang="fr-FR" sz="1600" b="0" i="0" dirty="0"/>
        </a:p>
      </dgm:t>
    </dgm:pt>
    <dgm:pt modelId="{BB6E14D1-4A9B-8B4E-B943-C14765B73D9D}" type="parTrans" cxnId="{98C61D52-A288-3843-9758-664B9262AF13}">
      <dgm:prSet/>
      <dgm:spPr/>
      <dgm:t>
        <a:bodyPr/>
        <a:lstStyle/>
        <a:p>
          <a:endParaRPr lang="fr-FR"/>
        </a:p>
      </dgm:t>
    </dgm:pt>
    <dgm:pt modelId="{2884D28F-4A0E-1242-85A3-30E4E0438C83}" type="sibTrans" cxnId="{98C61D52-A288-3843-9758-664B9262AF13}">
      <dgm:prSet/>
      <dgm:spPr/>
      <dgm:t>
        <a:bodyPr/>
        <a:lstStyle/>
        <a:p>
          <a:endParaRPr lang="fr-FR"/>
        </a:p>
      </dgm:t>
    </dgm:pt>
    <dgm:pt modelId="{5BD05E82-0D22-D046-B473-C67C98B5BEC4}">
      <dgm:prSet phldrT="[Texte]" custT="1"/>
      <dgm:spPr/>
      <dgm:t>
        <a:bodyPr/>
        <a:lstStyle/>
        <a:p>
          <a:r>
            <a:rPr lang="fr-FR" sz="1600" b="0" i="0" dirty="0" smtClean="0"/>
            <a:t>Partner</a:t>
          </a:r>
          <a:endParaRPr lang="fr-FR" sz="1600" b="0" i="0" dirty="0"/>
        </a:p>
      </dgm:t>
    </dgm:pt>
    <dgm:pt modelId="{C3D263ED-469D-0B46-A0D6-608FF972EA36}" type="parTrans" cxnId="{84C4E50C-F898-BE4C-B10C-79A0B09703C5}">
      <dgm:prSet/>
      <dgm:spPr/>
      <dgm:t>
        <a:bodyPr/>
        <a:lstStyle/>
        <a:p>
          <a:endParaRPr lang="fr-FR"/>
        </a:p>
      </dgm:t>
    </dgm:pt>
    <dgm:pt modelId="{F929C4B3-BDBE-BA44-8651-DF55A6D18E53}" type="sibTrans" cxnId="{84C4E50C-F898-BE4C-B10C-79A0B09703C5}">
      <dgm:prSet/>
      <dgm:spPr/>
      <dgm:t>
        <a:bodyPr/>
        <a:lstStyle/>
        <a:p>
          <a:endParaRPr lang="fr-FR"/>
        </a:p>
      </dgm:t>
    </dgm:pt>
    <dgm:pt modelId="{B816F0EA-15D9-0C4D-9CA7-043662505C0F}">
      <dgm:prSet phldrT="[Texte]" custT="1"/>
      <dgm:spPr/>
      <dgm:t>
        <a:bodyPr/>
        <a:lstStyle/>
        <a:p>
          <a:r>
            <a:rPr lang="fr-FR" sz="1600" b="0" i="0" dirty="0" smtClean="0"/>
            <a:t>Server</a:t>
          </a:r>
          <a:endParaRPr lang="fr-FR" sz="1600" b="0" i="0" dirty="0"/>
        </a:p>
      </dgm:t>
    </dgm:pt>
    <dgm:pt modelId="{4552A33E-A2B4-1B4C-A737-E6BE0D9C5867}" type="parTrans" cxnId="{2745C982-C920-CA48-8D4A-EF08D0F83294}">
      <dgm:prSet/>
      <dgm:spPr/>
      <dgm:t>
        <a:bodyPr/>
        <a:lstStyle/>
        <a:p>
          <a:endParaRPr lang="fr-FR"/>
        </a:p>
      </dgm:t>
    </dgm:pt>
    <dgm:pt modelId="{7084A753-4AB0-2340-B6D3-522EB788B2A7}" type="sibTrans" cxnId="{2745C982-C920-CA48-8D4A-EF08D0F83294}">
      <dgm:prSet/>
      <dgm:spPr/>
      <dgm:t>
        <a:bodyPr/>
        <a:lstStyle/>
        <a:p>
          <a:endParaRPr lang="fr-FR"/>
        </a:p>
      </dgm:t>
    </dgm:pt>
    <dgm:pt modelId="{D7DA124A-6C36-5E4B-B861-7D03C8E15AC6}">
      <dgm:prSet phldrT="[Texte]" custT="1"/>
      <dgm:spPr/>
      <dgm:t>
        <a:bodyPr/>
        <a:lstStyle/>
        <a:p>
          <a:r>
            <a:rPr lang="fr-FR" sz="1600" b="0" i="0" dirty="0" smtClean="0"/>
            <a:t>CNRS</a:t>
          </a:r>
          <a:endParaRPr lang="fr-FR" sz="1600" b="0" i="0" dirty="0"/>
        </a:p>
      </dgm:t>
    </dgm:pt>
    <dgm:pt modelId="{966C3C38-9873-7247-B80A-9EB3797ED394}" type="parTrans" cxnId="{8ED78C3C-5085-E545-B97D-B7701E19EB64}">
      <dgm:prSet/>
      <dgm:spPr/>
      <dgm:t>
        <a:bodyPr/>
        <a:lstStyle/>
        <a:p>
          <a:endParaRPr lang="fr-FR"/>
        </a:p>
      </dgm:t>
    </dgm:pt>
    <dgm:pt modelId="{12714550-E30D-8C48-8941-8742A116A57C}" type="sibTrans" cxnId="{8ED78C3C-5085-E545-B97D-B7701E19EB64}">
      <dgm:prSet/>
      <dgm:spPr/>
      <dgm:t>
        <a:bodyPr/>
        <a:lstStyle/>
        <a:p>
          <a:endParaRPr lang="fr-FR"/>
        </a:p>
      </dgm:t>
    </dgm:pt>
    <dgm:pt modelId="{93B38BEA-519A-9046-9E18-28AC04D73781}">
      <dgm:prSet phldrT="[Texte]" custT="1"/>
      <dgm:spPr/>
      <dgm:t>
        <a:bodyPr/>
        <a:lstStyle/>
        <a:p>
          <a:r>
            <a:rPr lang="fr-FR" sz="1600" b="1" i="0" dirty="0" smtClean="0">
              <a:solidFill>
                <a:srgbClr val="3366FF"/>
              </a:solidFill>
            </a:rPr>
            <a:t>Grid2-FR</a:t>
          </a:r>
          <a:endParaRPr lang="fr-FR" sz="1600" b="1" i="0" dirty="0">
            <a:solidFill>
              <a:srgbClr val="3366FF"/>
            </a:solidFill>
          </a:endParaRPr>
        </a:p>
      </dgm:t>
    </dgm:pt>
    <dgm:pt modelId="{F06939FD-879F-EC48-842D-090AC5F92A90}" type="parTrans" cxnId="{C2F67535-D902-E747-A546-AED85C605240}">
      <dgm:prSet/>
      <dgm:spPr/>
      <dgm:t>
        <a:bodyPr/>
        <a:lstStyle/>
        <a:p>
          <a:endParaRPr lang="fr-FR"/>
        </a:p>
      </dgm:t>
    </dgm:pt>
    <dgm:pt modelId="{8B7C3333-D9FF-5F4C-93D3-85A0FA25BE43}" type="sibTrans" cxnId="{C2F67535-D902-E747-A546-AED85C605240}">
      <dgm:prSet/>
      <dgm:spPr/>
      <dgm:t>
        <a:bodyPr/>
        <a:lstStyle/>
        <a:p>
          <a:endParaRPr lang="fr-FR"/>
        </a:p>
      </dgm:t>
    </dgm:pt>
    <dgm:pt modelId="{51944B4C-19F0-714F-88D7-02BFF865BE26}">
      <dgm:prSet phldrT="[Texte]" custT="1"/>
      <dgm:spPr/>
      <dgm:t>
        <a:bodyPr/>
        <a:lstStyle/>
        <a:p>
          <a:r>
            <a:rPr lang="fr-FR" sz="1600" b="1" i="0" dirty="0" smtClean="0">
              <a:solidFill>
                <a:srgbClr val="3366FF"/>
              </a:solidFill>
            </a:rPr>
            <a:t>Server</a:t>
          </a:r>
          <a:endParaRPr lang="fr-FR" sz="1600" b="1" i="0" dirty="0">
            <a:solidFill>
              <a:srgbClr val="3366FF"/>
            </a:solidFill>
          </a:endParaRPr>
        </a:p>
      </dgm:t>
    </dgm:pt>
    <dgm:pt modelId="{EEAD211A-38D2-E047-BC5F-531ADF95F49C}" type="parTrans" cxnId="{187E3223-37DE-304A-8A81-8D4DCE29CC50}">
      <dgm:prSet/>
      <dgm:spPr/>
      <dgm:t>
        <a:bodyPr/>
        <a:lstStyle/>
        <a:p>
          <a:endParaRPr lang="fr-FR"/>
        </a:p>
      </dgm:t>
    </dgm:pt>
    <dgm:pt modelId="{03B69DC3-ACC5-6045-A18B-8C882956E323}" type="sibTrans" cxnId="{187E3223-37DE-304A-8A81-8D4DCE29CC50}">
      <dgm:prSet/>
      <dgm:spPr/>
      <dgm:t>
        <a:bodyPr/>
        <a:lstStyle/>
        <a:p>
          <a:endParaRPr lang="fr-FR"/>
        </a:p>
      </dgm:t>
    </dgm:pt>
    <dgm:pt modelId="{2833FD6B-A84D-C443-ADAD-D3447C877994}">
      <dgm:prSet phldrT="[Texte]" custT="1"/>
      <dgm:spPr/>
      <dgm:t>
        <a:bodyPr/>
        <a:lstStyle/>
        <a:p>
          <a:r>
            <a:rPr lang="fr-FR" sz="1600" b="1" i="0" dirty="0" err="1" smtClean="0">
              <a:solidFill>
                <a:srgbClr val="3366FF"/>
              </a:solidFill>
            </a:rPr>
            <a:t>Personal</a:t>
          </a:r>
          <a:endParaRPr lang="fr-FR" sz="1600" b="1" i="0" dirty="0">
            <a:solidFill>
              <a:srgbClr val="3366FF"/>
            </a:solidFill>
          </a:endParaRPr>
        </a:p>
      </dgm:t>
    </dgm:pt>
    <dgm:pt modelId="{244A125B-92B0-2740-9CE4-9A5F3C016939}" type="parTrans" cxnId="{A557CA92-BBDF-E348-A09D-8ADEA7146C59}">
      <dgm:prSet/>
      <dgm:spPr/>
      <dgm:t>
        <a:bodyPr/>
        <a:lstStyle/>
        <a:p>
          <a:endParaRPr lang="fr-FR"/>
        </a:p>
      </dgm:t>
    </dgm:pt>
    <dgm:pt modelId="{0C192237-1456-F24B-9B3D-B6C9AC6099EE}" type="sibTrans" cxnId="{A557CA92-BBDF-E348-A09D-8ADEA7146C59}">
      <dgm:prSet/>
      <dgm:spPr/>
      <dgm:t>
        <a:bodyPr/>
        <a:lstStyle/>
        <a:p>
          <a:endParaRPr lang="fr-FR"/>
        </a:p>
      </dgm:t>
    </dgm:pt>
    <dgm:pt modelId="{BBAB9B13-9367-7247-98EC-6E2E0F9BEA97}" type="pres">
      <dgm:prSet presAssocID="{AFC91F14-C8AC-9948-8FD8-CEDB1E9EE08E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BAD8FE48-E554-4841-8738-FFEB3ACB79AF}" type="pres">
      <dgm:prSet presAssocID="{5D2FF51D-5006-0840-84AF-18CE86EB7896}" presName="hierRoot1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6DA0D968-658C-4E4E-9D73-3D6A5EF4CD79}" type="pres">
      <dgm:prSet presAssocID="{5D2FF51D-5006-0840-84AF-18CE86EB7896}" presName="rootComposite1" presStyleCnt="0"/>
      <dgm:spPr/>
      <dgm:t>
        <a:bodyPr/>
        <a:lstStyle/>
        <a:p>
          <a:endParaRPr lang="fr-FR"/>
        </a:p>
      </dgm:t>
    </dgm:pt>
    <dgm:pt modelId="{37EB3110-235F-3643-AB5D-EF5D83280F02}" type="pres">
      <dgm:prSet presAssocID="{5D2FF51D-5006-0840-84AF-18CE86EB7896}" presName="rootText1" presStyleLbl="alignAcc1" presStyleIdx="0" presStyleCnt="0" custScaleX="13652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52392BD-80A9-824B-B0C0-48547A9B8AE9}" type="pres">
      <dgm:prSet presAssocID="{5D2FF51D-5006-0840-84AF-18CE86EB7896}" presName="topArc1" presStyleLbl="parChTrans1D1" presStyleIdx="0" presStyleCnt="26"/>
      <dgm:spPr/>
      <dgm:t>
        <a:bodyPr/>
        <a:lstStyle/>
        <a:p>
          <a:endParaRPr lang="fr-FR"/>
        </a:p>
      </dgm:t>
    </dgm:pt>
    <dgm:pt modelId="{6B2BA29D-8A22-4A4F-9299-5D6279B4DAD8}" type="pres">
      <dgm:prSet presAssocID="{5D2FF51D-5006-0840-84AF-18CE86EB7896}" presName="bottomArc1" presStyleLbl="parChTrans1D1" presStyleIdx="1" presStyleCnt="26"/>
      <dgm:spPr/>
      <dgm:t>
        <a:bodyPr/>
        <a:lstStyle/>
        <a:p>
          <a:endParaRPr lang="fr-FR"/>
        </a:p>
      </dgm:t>
    </dgm:pt>
    <dgm:pt modelId="{7A2650DF-8A74-984F-B315-7472DBB7DA63}" type="pres">
      <dgm:prSet presAssocID="{5D2FF51D-5006-0840-84AF-18CE86EB7896}" presName="topConnNode1" presStyleLbl="node1" presStyleIdx="0" presStyleCnt="0"/>
      <dgm:spPr/>
      <dgm:t>
        <a:bodyPr/>
        <a:lstStyle/>
        <a:p>
          <a:endParaRPr lang="fr-FR"/>
        </a:p>
      </dgm:t>
    </dgm:pt>
    <dgm:pt modelId="{F51DDA9F-CBF2-834D-AAC4-761CCDA50E05}" type="pres">
      <dgm:prSet presAssocID="{5D2FF51D-5006-0840-84AF-18CE86EB7896}" presName="hierChild2" presStyleCnt="0"/>
      <dgm:spPr/>
      <dgm:t>
        <a:bodyPr/>
        <a:lstStyle/>
        <a:p>
          <a:endParaRPr lang="fr-FR"/>
        </a:p>
      </dgm:t>
    </dgm:pt>
    <dgm:pt modelId="{4789800E-C0ED-7342-9D82-C679BCB3F443}" type="pres">
      <dgm:prSet presAssocID="{49776C0F-BEE6-D34F-A698-076A4787C610}" presName="Name28" presStyleLbl="parChTrans1D2" presStyleIdx="0" presStyleCnt="1"/>
      <dgm:spPr/>
      <dgm:t>
        <a:bodyPr/>
        <a:lstStyle/>
        <a:p>
          <a:endParaRPr lang="fr-FR"/>
        </a:p>
      </dgm:t>
    </dgm:pt>
    <dgm:pt modelId="{0C472C36-CBAD-0C4B-B6D3-5B3C2A878BE4}" type="pres">
      <dgm:prSet presAssocID="{294D340D-4D44-CC4B-95DC-30D949F05A02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1FD4BC3B-D7E7-7E4F-BE5A-2AE954A96BCA}" type="pres">
      <dgm:prSet presAssocID="{294D340D-4D44-CC4B-95DC-30D949F05A02}" presName="rootComposite2" presStyleCnt="0"/>
      <dgm:spPr/>
      <dgm:t>
        <a:bodyPr/>
        <a:lstStyle/>
        <a:p>
          <a:endParaRPr lang="fr-FR"/>
        </a:p>
      </dgm:t>
    </dgm:pt>
    <dgm:pt modelId="{EB2845C5-7FB5-4744-8692-B9F6605ABD13}" type="pres">
      <dgm:prSet presAssocID="{294D340D-4D44-CC4B-95DC-30D949F05A02}" presName="rootText2" presStyleLbl="alignAcc1" presStyleIdx="0" presStyleCnt="0" custScaleX="303854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50D179-B393-634E-9EBB-F1AD0D9A38B2}" type="pres">
      <dgm:prSet presAssocID="{294D340D-4D44-CC4B-95DC-30D949F05A02}" presName="topArc2" presStyleLbl="parChTrans1D1" presStyleIdx="2" presStyleCnt="26"/>
      <dgm:spPr/>
      <dgm:t>
        <a:bodyPr/>
        <a:lstStyle/>
        <a:p>
          <a:endParaRPr lang="fr-FR"/>
        </a:p>
      </dgm:t>
    </dgm:pt>
    <dgm:pt modelId="{A4C64491-2A3C-3E45-AE75-60D21C6BA9B9}" type="pres">
      <dgm:prSet presAssocID="{294D340D-4D44-CC4B-95DC-30D949F05A02}" presName="bottomArc2" presStyleLbl="parChTrans1D1" presStyleIdx="3" presStyleCnt="26"/>
      <dgm:spPr/>
      <dgm:t>
        <a:bodyPr/>
        <a:lstStyle/>
        <a:p>
          <a:endParaRPr lang="fr-FR"/>
        </a:p>
      </dgm:t>
    </dgm:pt>
    <dgm:pt modelId="{2E245934-21F6-1C4B-A1F9-7B3BC3856548}" type="pres">
      <dgm:prSet presAssocID="{294D340D-4D44-CC4B-95DC-30D949F05A02}" presName="topConnNode2" presStyleLbl="node2" presStyleIdx="0" presStyleCnt="0"/>
      <dgm:spPr/>
      <dgm:t>
        <a:bodyPr/>
        <a:lstStyle/>
        <a:p>
          <a:endParaRPr lang="fr-FR"/>
        </a:p>
      </dgm:t>
    </dgm:pt>
    <dgm:pt modelId="{41EECFCF-EBC7-CC43-AB44-1EB7F0978678}" type="pres">
      <dgm:prSet presAssocID="{294D340D-4D44-CC4B-95DC-30D949F05A02}" presName="hierChild4" presStyleCnt="0"/>
      <dgm:spPr/>
      <dgm:t>
        <a:bodyPr/>
        <a:lstStyle/>
        <a:p>
          <a:endParaRPr lang="fr-FR"/>
        </a:p>
      </dgm:t>
    </dgm:pt>
    <dgm:pt modelId="{F2560D27-F7F3-024F-984B-E8F7900EED75}" type="pres">
      <dgm:prSet presAssocID="{09B7DE15-595A-D049-BA75-3ED367BE64AF}" presName="Name28" presStyleLbl="parChTrans1D3" presStyleIdx="0" presStyleCnt="2"/>
      <dgm:spPr/>
      <dgm:t>
        <a:bodyPr/>
        <a:lstStyle/>
        <a:p>
          <a:endParaRPr lang="fr-FR"/>
        </a:p>
      </dgm:t>
    </dgm:pt>
    <dgm:pt modelId="{4C8602D9-23A7-8D47-A338-D0C9877A3503}" type="pres">
      <dgm:prSet presAssocID="{45F64D58-E421-434F-A5A8-FBC43895CD53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3B6B4B23-6EF5-5B4C-9DD6-E650C6C9F6B8}" type="pres">
      <dgm:prSet presAssocID="{45F64D58-E421-434F-A5A8-FBC43895CD53}" presName="rootComposite2" presStyleCnt="0"/>
      <dgm:spPr/>
      <dgm:t>
        <a:bodyPr/>
        <a:lstStyle/>
        <a:p>
          <a:endParaRPr lang="fr-FR"/>
        </a:p>
      </dgm:t>
    </dgm:pt>
    <dgm:pt modelId="{D937F0B0-1EF7-5042-AB4D-EA7FC97E5C49}" type="pres">
      <dgm:prSet presAssocID="{45F64D58-E421-434F-A5A8-FBC43895CD53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05C01EB-A67D-D64E-8B32-94340CC8D9D0}" type="pres">
      <dgm:prSet presAssocID="{45F64D58-E421-434F-A5A8-FBC43895CD53}" presName="topArc2" presStyleLbl="parChTrans1D1" presStyleIdx="4" presStyleCnt="26"/>
      <dgm:spPr/>
      <dgm:t>
        <a:bodyPr/>
        <a:lstStyle/>
        <a:p>
          <a:endParaRPr lang="fr-FR"/>
        </a:p>
      </dgm:t>
    </dgm:pt>
    <dgm:pt modelId="{785DF2C6-0F20-304D-9C39-6789B5622404}" type="pres">
      <dgm:prSet presAssocID="{45F64D58-E421-434F-A5A8-FBC43895CD53}" presName="bottomArc2" presStyleLbl="parChTrans1D1" presStyleIdx="5" presStyleCnt="26"/>
      <dgm:spPr/>
      <dgm:t>
        <a:bodyPr/>
        <a:lstStyle/>
        <a:p>
          <a:endParaRPr lang="fr-FR"/>
        </a:p>
      </dgm:t>
    </dgm:pt>
    <dgm:pt modelId="{484B26D4-A628-5445-9EC4-DB7C65D181A0}" type="pres">
      <dgm:prSet presAssocID="{45F64D58-E421-434F-A5A8-FBC43895CD53}" presName="topConnNode2" presStyleLbl="node3" presStyleIdx="0" presStyleCnt="0"/>
      <dgm:spPr/>
      <dgm:t>
        <a:bodyPr/>
        <a:lstStyle/>
        <a:p>
          <a:endParaRPr lang="fr-FR"/>
        </a:p>
      </dgm:t>
    </dgm:pt>
    <dgm:pt modelId="{896889C1-E12E-F64C-8446-A1BC79505111}" type="pres">
      <dgm:prSet presAssocID="{45F64D58-E421-434F-A5A8-FBC43895CD53}" presName="hierChild4" presStyleCnt="0"/>
      <dgm:spPr/>
      <dgm:t>
        <a:bodyPr/>
        <a:lstStyle/>
        <a:p>
          <a:endParaRPr lang="fr-FR"/>
        </a:p>
      </dgm:t>
    </dgm:pt>
    <dgm:pt modelId="{5E74DBE6-99A0-F149-9424-65A5594E4AF9}" type="pres">
      <dgm:prSet presAssocID="{901F676A-3194-6443-A678-A224291029BA}" presName="Name28" presStyleLbl="parChTrans1D4" presStyleIdx="0" presStyleCnt="9"/>
      <dgm:spPr/>
      <dgm:t>
        <a:bodyPr/>
        <a:lstStyle/>
        <a:p>
          <a:endParaRPr lang="fr-FR"/>
        </a:p>
      </dgm:t>
    </dgm:pt>
    <dgm:pt modelId="{C3B1123A-0820-194D-AAE4-5C439EE53A5B}" type="pres">
      <dgm:prSet presAssocID="{A34DAF13-F8DC-7D47-84A0-D1AE37DBDC58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21FB14C0-A292-0F41-B31E-BC622EDA079F}" type="pres">
      <dgm:prSet presAssocID="{A34DAF13-F8DC-7D47-84A0-D1AE37DBDC58}" presName="rootComposite2" presStyleCnt="0"/>
      <dgm:spPr/>
      <dgm:t>
        <a:bodyPr/>
        <a:lstStyle/>
        <a:p>
          <a:endParaRPr lang="fr-FR"/>
        </a:p>
      </dgm:t>
    </dgm:pt>
    <dgm:pt modelId="{865B22D6-0E01-F44D-A8C6-EB873237CDFE}" type="pres">
      <dgm:prSet presAssocID="{A34DAF13-F8DC-7D47-84A0-D1AE37DBDC58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BC2A984-FB92-C54E-9AD7-648C705E05F2}" type="pres">
      <dgm:prSet presAssocID="{A34DAF13-F8DC-7D47-84A0-D1AE37DBDC58}" presName="topArc2" presStyleLbl="parChTrans1D1" presStyleIdx="6" presStyleCnt="26"/>
      <dgm:spPr/>
      <dgm:t>
        <a:bodyPr/>
        <a:lstStyle/>
        <a:p>
          <a:endParaRPr lang="fr-FR"/>
        </a:p>
      </dgm:t>
    </dgm:pt>
    <dgm:pt modelId="{111733F0-A4B1-C445-8B2F-61C3BF752E51}" type="pres">
      <dgm:prSet presAssocID="{A34DAF13-F8DC-7D47-84A0-D1AE37DBDC58}" presName="bottomArc2" presStyleLbl="parChTrans1D1" presStyleIdx="7" presStyleCnt="26"/>
      <dgm:spPr/>
      <dgm:t>
        <a:bodyPr/>
        <a:lstStyle/>
        <a:p>
          <a:endParaRPr lang="fr-FR"/>
        </a:p>
      </dgm:t>
    </dgm:pt>
    <dgm:pt modelId="{49681EC7-3F88-9E40-B854-85ED20ED0B38}" type="pres">
      <dgm:prSet presAssocID="{A34DAF13-F8DC-7D47-84A0-D1AE37DBDC58}" presName="topConnNode2" presStyleLbl="node4" presStyleIdx="0" presStyleCnt="0"/>
      <dgm:spPr/>
      <dgm:t>
        <a:bodyPr/>
        <a:lstStyle/>
        <a:p>
          <a:endParaRPr lang="fr-FR"/>
        </a:p>
      </dgm:t>
    </dgm:pt>
    <dgm:pt modelId="{8AD20E98-49BB-9A41-A5BE-A75EE9E03210}" type="pres">
      <dgm:prSet presAssocID="{A34DAF13-F8DC-7D47-84A0-D1AE37DBDC58}" presName="hierChild4" presStyleCnt="0"/>
      <dgm:spPr/>
      <dgm:t>
        <a:bodyPr/>
        <a:lstStyle/>
        <a:p>
          <a:endParaRPr lang="fr-FR"/>
        </a:p>
      </dgm:t>
    </dgm:pt>
    <dgm:pt modelId="{21005D71-6DE2-5849-9949-10E97D83F59B}" type="pres">
      <dgm:prSet presAssocID="{A34DAF13-F8DC-7D47-84A0-D1AE37DBDC58}" presName="hierChild5" presStyleCnt="0"/>
      <dgm:spPr/>
      <dgm:t>
        <a:bodyPr/>
        <a:lstStyle/>
        <a:p>
          <a:endParaRPr lang="fr-FR"/>
        </a:p>
      </dgm:t>
    </dgm:pt>
    <dgm:pt modelId="{FF8DA43C-E108-3D46-80C2-CA30FE197690}" type="pres">
      <dgm:prSet presAssocID="{7CB1C6C4-7B72-7845-9A6E-6CC579E66D3E}" presName="Name28" presStyleLbl="parChTrans1D4" presStyleIdx="1" presStyleCnt="9"/>
      <dgm:spPr/>
      <dgm:t>
        <a:bodyPr/>
        <a:lstStyle/>
        <a:p>
          <a:endParaRPr lang="fr-FR"/>
        </a:p>
      </dgm:t>
    </dgm:pt>
    <dgm:pt modelId="{6B5BDEE0-2186-3F4F-A4C0-3D685CB7A0C8}" type="pres">
      <dgm:prSet presAssocID="{876D4065-647D-CE4F-969A-A2C5C8BC1F1C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527B0A3A-4719-F14C-B4F5-5AB5F36257EA}" type="pres">
      <dgm:prSet presAssocID="{876D4065-647D-CE4F-969A-A2C5C8BC1F1C}" presName="rootComposite2" presStyleCnt="0"/>
      <dgm:spPr/>
      <dgm:t>
        <a:bodyPr/>
        <a:lstStyle/>
        <a:p>
          <a:endParaRPr lang="fr-FR"/>
        </a:p>
      </dgm:t>
    </dgm:pt>
    <dgm:pt modelId="{8305CE66-568D-C346-AD4A-AF9F80A3EFC3}" type="pres">
      <dgm:prSet presAssocID="{876D4065-647D-CE4F-969A-A2C5C8BC1F1C}" presName="rootText2" presStyleLbl="alignAcc1" presStyleIdx="0" presStyleCnt="0" custScaleX="9481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95488E-CE8D-EF42-A444-FE95DA36DFE4}" type="pres">
      <dgm:prSet presAssocID="{876D4065-647D-CE4F-969A-A2C5C8BC1F1C}" presName="topArc2" presStyleLbl="parChTrans1D1" presStyleIdx="8" presStyleCnt="26"/>
      <dgm:spPr/>
      <dgm:t>
        <a:bodyPr/>
        <a:lstStyle/>
        <a:p>
          <a:endParaRPr lang="fr-FR"/>
        </a:p>
      </dgm:t>
    </dgm:pt>
    <dgm:pt modelId="{62254DDE-5C53-F343-A17D-5AE99E08C985}" type="pres">
      <dgm:prSet presAssocID="{876D4065-647D-CE4F-969A-A2C5C8BC1F1C}" presName="bottomArc2" presStyleLbl="parChTrans1D1" presStyleIdx="9" presStyleCnt="26"/>
      <dgm:spPr/>
      <dgm:t>
        <a:bodyPr/>
        <a:lstStyle/>
        <a:p>
          <a:endParaRPr lang="fr-FR"/>
        </a:p>
      </dgm:t>
    </dgm:pt>
    <dgm:pt modelId="{B4529A54-9E8E-1C48-8468-7A2FCD812562}" type="pres">
      <dgm:prSet presAssocID="{876D4065-647D-CE4F-969A-A2C5C8BC1F1C}" presName="topConnNode2" presStyleLbl="node4" presStyleIdx="0" presStyleCnt="0"/>
      <dgm:spPr/>
      <dgm:t>
        <a:bodyPr/>
        <a:lstStyle/>
        <a:p>
          <a:endParaRPr lang="fr-FR"/>
        </a:p>
      </dgm:t>
    </dgm:pt>
    <dgm:pt modelId="{9040992C-33CC-7842-BA30-8BDB18157B58}" type="pres">
      <dgm:prSet presAssocID="{876D4065-647D-CE4F-969A-A2C5C8BC1F1C}" presName="hierChild4" presStyleCnt="0"/>
      <dgm:spPr/>
      <dgm:t>
        <a:bodyPr/>
        <a:lstStyle/>
        <a:p>
          <a:endParaRPr lang="fr-FR"/>
        </a:p>
      </dgm:t>
    </dgm:pt>
    <dgm:pt modelId="{BA3C1ECE-C555-444B-8138-E45E532FB559}" type="pres">
      <dgm:prSet presAssocID="{876D4065-647D-CE4F-969A-A2C5C8BC1F1C}" presName="hierChild5" presStyleCnt="0"/>
      <dgm:spPr/>
      <dgm:t>
        <a:bodyPr/>
        <a:lstStyle/>
        <a:p>
          <a:endParaRPr lang="fr-FR"/>
        </a:p>
      </dgm:t>
    </dgm:pt>
    <dgm:pt modelId="{823CEB50-95EA-714C-85DF-44C728A11E4D}" type="pres">
      <dgm:prSet presAssocID="{45F64D58-E421-434F-A5A8-FBC43895CD53}" presName="hierChild5" presStyleCnt="0"/>
      <dgm:spPr/>
      <dgm:t>
        <a:bodyPr/>
        <a:lstStyle/>
        <a:p>
          <a:endParaRPr lang="fr-FR"/>
        </a:p>
      </dgm:t>
    </dgm:pt>
    <dgm:pt modelId="{535FFC22-7906-1346-8E3A-73083A349011}" type="pres">
      <dgm:prSet presAssocID="{D386790A-5F22-0743-BEA6-52B0D633349D}" presName="Name28" presStyleLbl="parChTrans1D3" presStyleIdx="1" presStyleCnt="2"/>
      <dgm:spPr/>
      <dgm:t>
        <a:bodyPr/>
        <a:lstStyle/>
        <a:p>
          <a:endParaRPr lang="fr-FR"/>
        </a:p>
      </dgm:t>
    </dgm:pt>
    <dgm:pt modelId="{8568029A-EFA8-6343-8637-FE4AF9E92D36}" type="pres">
      <dgm:prSet presAssocID="{81B71660-B841-B44D-996A-802CA253A8F9}" presName="hierRoot2" presStyleCnt="0">
        <dgm:presLayoutVars>
          <dgm:hierBranch val="init"/>
        </dgm:presLayoutVars>
      </dgm:prSet>
      <dgm:spPr/>
    </dgm:pt>
    <dgm:pt modelId="{D2286681-C137-4442-B924-F16545F161EC}" type="pres">
      <dgm:prSet presAssocID="{81B71660-B841-B44D-996A-802CA253A8F9}" presName="rootComposite2" presStyleCnt="0"/>
      <dgm:spPr/>
    </dgm:pt>
    <dgm:pt modelId="{EA2700EA-D0EB-3340-8FCC-DCA3E07A99A2}" type="pres">
      <dgm:prSet presAssocID="{81B71660-B841-B44D-996A-802CA253A8F9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EB77D03-C736-FF48-9E88-1BF488AF445B}" type="pres">
      <dgm:prSet presAssocID="{81B71660-B841-B44D-996A-802CA253A8F9}" presName="topArc2" presStyleLbl="parChTrans1D1" presStyleIdx="10" presStyleCnt="26"/>
      <dgm:spPr/>
    </dgm:pt>
    <dgm:pt modelId="{38ACEAD3-6B38-9D4E-8A81-98B1071DE978}" type="pres">
      <dgm:prSet presAssocID="{81B71660-B841-B44D-996A-802CA253A8F9}" presName="bottomArc2" presStyleLbl="parChTrans1D1" presStyleIdx="11" presStyleCnt="26"/>
      <dgm:spPr/>
    </dgm:pt>
    <dgm:pt modelId="{C620EFF8-FCC1-4641-8C6E-65399EA0E1D8}" type="pres">
      <dgm:prSet presAssocID="{81B71660-B841-B44D-996A-802CA253A8F9}" presName="topConnNode2" presStyleLbl="node3" presStyleIdx="0" presStyleCnt="0"/>
      <dgm:spPr/>
      <dgm:t>
        <a:bodyPr/>
        <a:lstStyle/>
        <a:p>
          <a:endParaRPr lang="fr-FR"/>
        </a:p>
      </dgm:t>
    </dgm:pt>
    <dgm:pt modelId="{2FB9326F-C3A0-5145-840F-B613BDD8A6EC}" type="pres">
      <dgm:prSet presAssocID="{81B71660-B841-B44D-996A-802CA253A8F9}" presName="hierChild4" presStyleCnt="0"/>
      <dgm:spPr/>
    </dgm:pt>
    <dgm:pt modelId="{30CE70DF-C94F-0D46-946D-0FF9706A4B70}" type="pres">
      <dgm:prSet presAssocID="{966C3C38-9873-7247-B80A-9EB3797ED394}" presName="Name28" presStyleLbl="parChTrans1D4" presStyleIdx="2" presStyleCnt="9"/>
      <dgm:spPr/>
      <dgm:t>
        <a:bodyPr/>
        <a:lstStyle/>
        <a:p>
          <a:endParaRPr lang="fr-FR"/>
        </a:p>
      </dgm:t>
    </dgm:pt>
    <dgm:pt modelId="{A47DBF84-7216-AA40-B147-E0FA12DC35B5}" type="pres">
      <dgm:prSet presAssocID="{D7DA124A-6C36-5E4B-B861-7D03C8E15AC6}" presName="hierRoot2" presStyleCnt="0">
        <dgm:presLayoutVars>
          <dgm:hierBranch val="init"/>
        </dgm:presLayoutVars>
      </dgm:prSet>
      <dgm:spPr/>
    </dgm:pt>
    <dgm:pt modelId="{3714C06B-CD75-9D4A-A848-20ECF2F5A001}" type="pres">
      <dgm:prSet presAssocID="{D7DA124A-6C36-5E4B-B861-7D03C8E15AC6}" presName="rootComposite2" presStyleCnt="0"/>
      <dgm:spPr/>
    </dgm:pt>
    <dgm:pt modelId="{68088201-024B-FF45-BC0A-6E512998D63F}" type="pres">
      <dgm:prSet presAssocID="{D7DA124A-6C36-5E4B-B861-7D03C8E15AC6}" presName="rootText2" presStyleLbl="alignAcc1" presStyleIdx="0" presStyleCnt="0" custScaleX="13973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6347824-D30D-CC45-84D7-39C7B6BDA2F3}" type="pres">
      <dgm:prSet presAssocID="{D7DA124A-6C36-5E4B-B861-7D03C8E15AC6}" presName="topArc2" presStyleLbl="parChTrans1D1" presStyleIdx="12" presStyleCnt="26"/>
      <dgm:spPr/>
    </dgm:pt>
    <dgm:pt modelId="{4158E60A-7FBD-9748-8E4C-2FB477B33F18}" type="pres">
      <dgm:prSet presAssocID="{D7DA124A-6C36-5E4B-B861-7D03C8E15AC6}" presName="bottomArc2" presStyleLbl="parChTrans1D1" presStyleIdx="13" presStyleCnt="26"/>
      <dgm:spPr/>
    </dgm:pt>
    <dgm:pt modelId="{A3402B7D-6828-8B41-9FAD-434DC8B9672A}" type="pres">
      <dgm:prSet presAssocID="{D7DA124A-6C36-5E4B-B861-7D03C8E15AC6}" presName="topConnNode2" presStyleLbl="node4" presStyleIdx="0" presStyleCnt="0"/>
      <dgm:spPr/>
      <dgm:t>
        <a:bodyPr/>
        <a:lstStyle/>
        <a:p>
          <a:endParaRPr lang="fr-FR"/>
        </a:p>
      </dgm:t>
    </dgm:pt>
    <dgm:pt modelId="{257E3552-766E-9B41-AD15-206A2B5ED077}" type="pres">
      <dgm:prSet presAssocID="{D7DA124A-6C36-5E4B-B861-7D03C8E15AC6}" presName="hierChild4" presStyleCnt="0"/>
      <dgm:spPr/>
    </dgm:pt>
    <dgm:pt modelId="{95821F41-6CCF-C64B-81F5-C3919A0137BD}" type="pres">
      <dgm:prSet presAssocID="{4552A33E-A2B4-1B4C-A737-E6BE0D9C5867}" presName="Name28" presStyleLbl="parChTrans1D4" presStyleIdx="3" presStyleCnt="9"/>
      <dgm:spPr/>
      <dgm:t>
        <a:bodyPr/>
        <a:lstStyle/>
        <a:p>
          <a:endParaRPr lang="fr-FR"/>
        </a:p>
      </dgm:t>
    </dgm:pt>
    <dgm:pt modelId="{4169CD56-7723-7A49-9B2D-EF4140DAC1C0}" type="pres">
      <dgm:prSet presAssocID="{B816F0EA-15D9-0C4D-9CA7-043662505C0F}" presName="hierRoot2" presStyleCnt="0">
        <dgm:presLayoutVars>
          <dgm:hierBranch val="init"/>
        </dgm:presLayoutVars>
      </dgm:prSet>
      <dgm:spPr/>
    </dgm:pt>
    <dgm:pt modelId="{A80B6B54-C446-E144-9CDF-FB205BE4D16A}" type="pres">
      <dgm:prSet presAssocID="{B816F0EA-15D9-0C4D-9CA7-043662505C0F}" presName="rootComposite2" presStyleCnt="0"/>
      <dgm:spPr/>
    </dgm:pt>
    <dgm:pt modelId="{1CDC8306-4EDA-214A-A9DF-7F5D8F3C52BF}" type="pres">
      <dgm:prSet presAssocID="{B816F0EA-15D9-0C4D-9CA7-043662505C0F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4470E7A-4A1F-6F46-83CB-54DF4A49DBDB}" type="pres">
      <dgm:prSet presAssocID="{B816F0EA-15D9-0C4D-9CA7-043662505C0F}" presName="topArc2" presStyleLbl="parChTrans1D1" presStyleIdx="14" presStyleCnt="26"/>
      <dgm:spPr/>
    </dgm:pt>
    <dgm:pt modelId="{4D48E575-DDDE-2F45-9126-95E9625C755B}" type="pres">
      <dgm:prSet presAssocID="{B816F0EA-15D9-0C4D-9CA7-043662505C0F}" presName="bottomArc2" presStyleLbl="parChTrans1D1" presStyleIdx="15" presStyleCnt="26"/>
      <dgm:spPr/>
    </dgm:pt>
    <dgm:pt modelId="{4692AE11-5D14-A547-AF56-B5F58AF6055D}" type="pres">
      <dgm:prSet presAssocID="{B816F0EA-15D9-0C4D-9CA7-043662505C0F}" presName="topConnNode2" presStyleLbl="node4" presStyleIdx="0" presStyleCnt="0"/>
      <dgm:spPr/>
      <dgm:t>
        <a:bodyPr/>
        <a:lstStyle/>
        <a:p>
          <a:endParaRPr lang="fr-FR"/>
        </a:p>
      </dgm:t>
    </dgm:pt>
    <dgm:pt modelId="{B627E62B-A00A-A740-A8E0-D17230701856}" type="pres">
      <dgm:prSet presAssocID="{B816F0EA-15D9-0C4D-9CA7-043662505C0F}" presName="hierChild4" presStyleCnt="0"/>
      <dgm:spPr/>
    </dgm:pt>
    <dgm:pt modelId="{E4667761-6F04-CB4E-9E20-40384CEECCDF}" type="pres">
      <dgm:prSet presAssocID="{B816F0EA-15D9-0C4D-9CA7-043662505C0F}" presName="hierChild5" presStyleCnt="0"/>
      <dgm:spPr/>
    </dgm:pt>
    <dgm:pt modelId="{8D80F11A-3B4B-C742-B183-4B403B39C97F}" type="pres">
      <dgm:prSet presAssocID="{BB6E14D1-4A9B-8B4E-B943-C14765B73D9D}" presName="Name28" presStyleLbl="parChTrans1D4" presStyleIdx="4" presStyleCnt="9"/>
      <dgm:spPr/>
      <dgm:t>
        <a:bodyPr/>
        <a:lstStyle/>
        <a:p>
          <a:endParaRPr lang="fr-FR"/>
        </a:p>
      </dgm:t>
    </dgm:pt>
    <dgm:pt modelId="{AA8ACCC0-7799-DE49-A475-6FDCE73089A0}" type="pres">
      <dgm:prSet presAssocID="{10DF4A63-5113-1049-8641-6C59DBF6F2A0}" presName="hierRoot2" presStyleCnt="0">
        <dgm:presLayoutVars>
          <dgm:hierBranch val="init"/>
        </dgm:presLayoutVars>
      </dgm:prSet>
      <dgm:spPr/>
    </dgm:pt>
    <dgm:pt modelId="{E112247B-661A-2948-81EE-EE8746D1F6E7}" type="pres">
      <dgm:prSet presAssocID="{10DF4A63-5113-1049-8641-6C59DBF6F2A0}" presName="rootComposite2" presStyleCnt="0"/>
      <dgm:spPr/>
    </dgm:pt>
    <dgm:pt modelId="{60EF9D8C-FEB2-5844-BFFB-311AAA6F3805}" type="pres">
      <dgm:prSet presAssocID="{10DF4A63-5113-1049-8641-6C59DBF6F2A0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15EC3E7-DCED-2D49-903C-677B7EEFFF55}" type="pres">
      <dgm:prSet presAssocID="{10DF4A63-5113-1049-8641-6C59DBF6F2A0}" presName="topArc2" presStyleLbl="parChTrans1D1" presStyleIdx="16" presStyleCnt="26"/>
      <dgm:spPr/>
    </dgm:pt>
    <dgm:pt modelId="{1DC81E28-44E2-CD48-A536-4473605AA543}" type="pres">
      <dgm:prSet presAssocID="{10DF4A63-5113-1049-8641-6C59DBF6F2A0}" presName="bottomArc2" presStyleLbl="parChTrans1D1" presStyleIdx="17" presStyleCnt="26"/>
      <dgm:spPr/>
    </dgm:pt>
    <dgm:pt modelId="{99AB7F7B-BF7C-1341-BF07-102B6D5ED63D}" type="pres">
      <dgm:prSet presAssocID="{10DF4A63-5113-1049-8641-6C59DBF6F2A0}" presName="topConnNode2" presStyleLbl="node4" presStyleIdx="0" presStyleCnt="0"/>
      <dgm:spPr/>
      <dgm:t>
        <a:bodyPr/>
        <a:lstStyle/>
        <a:p>
          <a:endParaRPr lang="fr-FR"/>
        </a:p>
      </dgm:t>
    </dgm:pt>
    <dgm:pt modelId="{AA68115F-2B5D-9F47-861B-66FCB580A5EC}" type="pres">
      <dgm:prSet presAssocID="{10DF4A63-5113-1049-8641-6C59DBF6F2A0}" presName="hierChild4" presStyleCnt="0"/>
      <dgm:spPr/>
    </dgm:pt>
    <dgm:pt modelId="{39C12DD8-6A73-D64E-BDF0-6BDB9864D10C}" type="pres">
      <dgm:prSet presAssocID="{10DF4A63-5113-1049-8641-6C59DBF6F2A0}" presName="hierChild5" presStyleCnt="0"/>
      <dgm:spPr/>
    </dgm:pt>
    <dgm:pt modelId="{ECA22D43-EF07-B34C-B952-5AB11080B034}" type="pres">
      <dgm:prSet presAssocID="{C3D263ED-469D-0B46-A0D6-608FF972EA36}" presName="Name28" presStyleLbl="parChTrans1D4" presStyleIdx="5" presStyleCnt="9"/>
      <dgm:spPr/>
      <dgm:t>
        <a:bodyPr/>
        <a:lstStyle/>
        <a:p>
          <a:endParaRPr lang="fr-FR"/>
        </a:p>
      </dgm:t>
    </dgm:pt>
    <dgm:pt modelId="{24DA173F-B5EC-834C-ADC7-253214D0946E}" type="pres">
      <dgm:prSet presAssocID="{5BD05E82-0D22-D046-B473-C67C98B5BEC4}" presName="hierRoot2" presStyleCnt="0">
        <dgm:presLayoutVars>
          <dgm:hierBranch val="init"/>
        </dgm:presLayoutVars>
      </dgm:prSet>
      <dgm:spPr/>
    </dgm:pt>
    <dgm:pt modelId="{476E2C83-BA81-CC42-83C1-A5A9135C8447}" type="pres">
      <dgm:prSet presAssocID="{5BD05E82-0D22-D046-B473-C67C98B5BEC4}" presName="rootComposite2" presStyleCnt="0"/>
      <dgm:spPr/>
    </dgm:pt>
    <dgm:pt modelId="{C629DB18-B256-8D46-BBCD-78E044D96AC6}" type="pres">
      <dgm:prSet presAssocID="{5BD05E82-0D22-D046-B473-C67C98B5BEC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2390BE9-15BE-BD48-A6F8-766B3D448DFF}" type="pres">
      <dgm:prSet presAssocID="{5BD05E82-0D22-D046-B473-C67C98B5BEC4}" presName="topArc2" presStyleLbl="parChTrans1D1" presStyleIdx="18" presStyleCnt="26"/>
      <dgm:spPr/>
    </dgm:pt>
    <dgm:pt modelId="{9D846E3C-5914-F645-BA88-B9EFB2A90A63}" type="pres">
      <dgm:prSet presAssocID="{5BD05E82-0D22-D046-B473-C67C98B5BEC4}" presName="bottomArc2" presStyleLbl="parChTrans1D1" presStyleIdx="19" presStyleCnt="26"/>
      <dgm:spPr/>
    </dgm:pt>
    <dgm:pt modelId="{90CAE047-7B43-4D43-885C-4456738D7D47}" type="pres">
      <dgm:prSet presAssocID="{5BD05E82-0D22-D046-B473-C67C98B5BEC4}" presName="topConnNode2" presStyleLbl="node4" presStyleIdx="0" presStyleCnt="0"/>
      <dgm:spPr/>
      <dgm:t>
        <a:bodyPr/>
        <a:lstStyle/>
        <a:p>
          <a:endParaRPr lang="fr-FR"/>
        </a:p>
      </dgm:t>
    </dgm:pt>
    <dgm:pt modelId="{94AB8324-2A36-8D4F-BCAC-9D875A9B9D29}" type="pres">
      <dgm:prSet presAssocID="{5BD05E82-0D22-D046-B473-C67C98B5BEC4}" presName="hierChild4" presStyleCnt="0"/>
      <dgm:spPr/>
    </dgm:pt>
    <dgm:pt modelId="{5AB0CC96-3C90-5C4D-9945-F4E0A4B81D9D}" type="pres">
      <dgm:prSet presAssocID="{5BD05E82-0D22-D046-B473-C67C98B5BEC4}" presName="hierChild5" presStyleCnt="0"/>
      <dgm:spPr/>
    </dgm:pt>
    <dgm:pt modelId="{B275EF81-0FBA-3943-B4CA-723D565A9BF0}" type="pres">
      <dgm:prSet presAssocID="{D7DA124A-6C36-5E4B-B861-7D03C8E15AC6}" presName="hierChild5" presStyleCnt="0"/>
      <dgm:spPr/>
    </dgm:pt>
    <dgm:pt modelId="{8871C08B-F7B4-1F45-8918-4E8391C1C7BD}" type="pres">
      <dgm:prSet presAssocID="{F06939FD-879F-EC48-842D-090AC5F92A90}" presName="Name28" presStyleLbl="parChTrans1D4" presStyleIdx="6" presStyleCnt="9"/>
      <dgm:spPr/>
      <dgm:t>
        <a:bodyPr/>
        <a:lstStyle/>
        <a:p>
          <a:endParaRPr lang="fr-FR"/>
        </a:p>
      </dgm:t>
    </dgm:pt>
    <dgm:pt modelId="{3C748EDB-8EF3-E743-9FFF-830FE521FE6C}" type="pres">
      <dgm:prSet presAssocID="{93B38BEA-519A-9046-9E18-28AC04D73781}" presName="hierRoot2" presStyleCnt="0">
        <dgm:presLayoutVars>
          <dgm:hierBranch val="init"/>
        </dgm:presLayoutVars>
      </dgm:prSet>
      <dgm:spPr/>
    </dgm:pt>
    <dgm:pt modelId="{5EEBD249-8310-6744-BBF4-74C9336FEB43}" type="pres">
      <dgm:prSet presAssocID="{93B38BEA-519A-9046-9E18-28AC04D73781}" presName="rootComposite2" presStyleCnt="0"/>
      <dgm:spPr/>
    </dgm:pt>
    <dgm:pt modelId="{6449D7D3-6D33-6B49-9189-ED83E639FF3B}" type="pres">
      <dgm:prSet presAssocID="{93B38BEA-519A-9046-9E18-28AC04D73781}" presName="rootText2" presStyleLbl="alignAcc1" presStyleIdx="0" presStyleCnt="0" custScaleX="17979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9305F66-24D0-3C4A-922F-88BCDBBDFD4E}" type="pres">
      <dgm:prSet presAssocID="{93B38BEA-519A-9046-9E18-28AC04D73781}" presName="topArc2" presStyleLbl="parChTrans1D1" presStyleIdx="20" presStyleCnt="26"/>
      <dgm:spPr/>
    </dgm:pt>
    <dgm:pt modelId="{694C7F73-254B-C24F-A504-7A4E5DD4FEB8}" type="pres">
      <dgm:prSet presAssocID="{93B38BEA-519A-9046-9E18-28AC04D73781}" presName="bottomArc2" presStyleLbl="parChTrans1D1" presStyleIdx="21" presStyleCnt="26"/>
      <dgm:spPr/>
    </dgm:pt>
    <dgm:pt modelId="{34BCBEB3-2D09-0D48-AC80-1E722857455D}" type="pres">
      <dgm:prSet presAssocID="{93B38BEA-519A-9046-9E18-28AC04D73781}" presName="topConnNode2" presStyleLbl="node4" presStyleIdx="0" presStyleCnt="0"/>
      <dgm:spPr/>
      <dgm:t>
        <a:bodyPr/>
        <a:lstStyle/>
        <a:p>
          <a:endParaRPr lang="fr-FR"/>
        </a:p>
      </dgm:t>
    </dgm:pt>
    <dgm:pt modelId="{BE17E612-E89F-6F41-96BA-836646107764}" type="pres">
      <dgm:prSet presAssocID="{93B38BEA-519A-9046-9E18-28AC04D73781}" presName="hierChild4" presStyleCnt="0"/>
      <dgm:spPr/>
    </dgm:pt>
    <dgm:pt modelId="{66FB4DA4-9A7C-F342-92DB-6A31E4CAEEF9}" type="pres">
      <dgm:prSet presAssocID="{EEAD211A-38D2-E047-BC5F-531ADF95F49C}" presName="Name28" presStyleLbl="parChTrans1D4" presStyleIdx="7" presStyleCnt="9"/>
      <dgm:spPr/>
      <dgm:t>
        <a:bodyPr/>
        <a:lstStyle/>
        <a:p>
          <a:endParaRPr lang="fr-FR"/>
        </a:p>
      </dgm:t>
    </dgm:pt>
    <dgm:pt modelId="{DD152A20-8D33-A848-B6B6-C7257C3C5889}" type="pres">
      <dgm:prSet presAssocID="{51944B4C-19F0-714F-88D7-02BFF865BE26}" presName="hierRoot2" presStyleCnt="0">
        <dgm:presLayoutVars>
          <dgm:hierBranch val="init"/>
        </dgm:presLayoutVars>
      </dgm:prSet>
      <dgm:spPr/>
    </dgm:pt>
    <dgm:pt modelId="{847F0E11-742E-CE4A-A2A1-687916EB795F}" type="pres">
      <dgm:prSet presAssocID="{51944B4C-19F0-714F-88D7-02BFF865BE26}" presName="rootComposite2" presStyleCnt="0"/>
      <dgm:spPr/>
    </dgm:pt>
    <dgm:pt modelId="{41DF4361-56BC-7D42-8C9B-9C3B83830638}" type="pres">
      <dgm:prSet presAssocID="{51944B4C-19F0-714F-88D7-02BFF865BE26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0DB653D-D7D3-5840-81DC-73CEA426FA34}" type="pres">
      <dgm:prSet presAssocID="{51944B4C-19F0-714F-88D7-02BFF865BE26}" presName="topArc2" presStyleLbl="parChTrans1D1" presStyleIdx="22" presStyleCnt="26"/>
      <dgm:spPr/>
    </dgm:pt>
    <dgm:pt modelId="{5BA0FE53-4186-5648-8193-E0105F7F2A86}" type="pres">
      <dgm:prSet presAssocID="{51944B4C-19F0-714F-88D7-02BFF865BE26}" presName="bottomArc2" presStyleLbl="parChTrans1D1" presStyleIdx="23" presStyleCnt="26"/>
      <dgm:spPr/>
    </dgm:pt>
    <dgm:pt modelId="{CC8B9ADF-39C3-644E-92B3-8117061B36A0}" type="pres">
      <dgm:prSet presAssocID="{51944B4C-19F0-714F-88D7-02BFF865BE26}" presName="topConnNode2" presStyleLbl="node4" presStyleIdx="0" presStyleCnt="0"/>
      <dgm:spPr/>
      <dgm:t>
        <a:bodyPr/>
        <a:lstStyle/>
        <a:p>
          <a:endParaRPr lang="fr-FR"/>
        </a:p>
      </dgm:t>
    </dgm:pt>
    <dgm:pt modelId="{0F6A69AD-B1B3-5E4B-8A2A-1EC3A50AF2E6}" type="pres">
      <dgm:prSet presAssocID="{51944B4C-19F0-714F-88D7-02BFF865BE26}" presName="hierChild4" presStyleCnt="0"/>
      <dgm:spPr/>
    </dgm:pt>
    <dgm:pt modelId="{AEF920FB-7A4E-AF42-B32C-77805CF71A7F}" type="pres">
      <dgm:prSet presAssocID="{51944B4C-19F0-714F-88D7-02BFF865BE26}" presName="hierChild5" presStyleCnt="0"/>
      <dgm:spPr/>
    </dgm:pt>
    <dgm:pt modelId="{71FA161E-B8B0-204C-9F6A-B4220BCE6ACF}" type="pres">
      <dgm:prSet presAssocID="{244A125B-92B0-2740-9CE4-9A5F3C016939}" presName="Name28" presStyleLbl="parChTrans1D4" presStyleIdx="8" presStyleCnt="9"/>
      <dgm:spPr/>
      <dgm:t>
        <a:bodyPr/>
        <a:lstStyle/>
        <a:p>
          <a:endParaRPr lang="fr-FR"/>
        </a:p>
      </dgm:t>
    </dgm:pt>
    <dgm:pt modelId="{E1267A53-6B9B-9B41-93A0-435CE49BE3AA}" type="pres">
      <dgm:prSet presAssocID="{2833FD6B-A84D-C443-ADAD-D3447C877994}" presName="hierRoot2" presStyleCnt="0">
        <dgm:presLayoutVars>
          <dgm:hierBranch val="init"/>
        </dgm:presLayoutVars>
      </dgm:prSet>
      <dgm:spPr/>
    </dgm:pt>
    <dgm:pt modelId="{EA95EBB5-3FD5-2845-8DB3-99DA86066E27}" type="pres">
      <dgm:prSet presAssocID="{2833FD6B-A84D-C443-ADAD-D3447C877994}" presName="rootComposite2" presStyleCnt="0"/>
      <dgm:spPr/>
    </dgm:pt>
    <dgm:pt modelId="{17574C1E-F374-0E49-A22F-F9BBD066587E}" type="pres">
      <dgm:prSet presAssocID="{2833FD6B-A84D-C443-ADAD-D3447C87799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1D4F0F2-6781-9848-A4D9-6C33410FB4DC}" type="pres">
      <dgm:prSet presAssocID="{2833FD6B-A84D-C443-ADAD-D3447C877994}" presName="topArc2" presStyleLbl="parChTrans1D1" presStyleIdx="24" presStyleCnt="26"/>
      <dgm:spPr/>
    </dgm:pt>
    <dgm:pt modelId="{CBD81E6E-1B06-5F4E-8C70-BA8C98345014}" type="pres">
      <dgm:prSet presAssocID="{2833FD6B-A84D-C443-ADAD-D3447C877994}" presName="bottomArc2" presStyleLbl="parChTrans1D1" presStyleIdx="25" presStyleCnt="26"/>
      <dgm:spPr/>
    </dgm:pt>
    <dgm:pt modelId="{1FF08002-947B-2845-AA25-721DF740B41E}" type="pres">
      <dgm:prSet presAssocID="{2833FD6B-A84D-C443-ADAD-D3447C877994}" presName="topConnNode2" presStyleLbl="node4" presStyleIdx="0" presStyleCnt="0"/>
      <dgm:spPr/>
      <dgm:t>
        <a:bodyPr/>
        <a:lstStyle/>
        <a:p>
          <a:endParaRPr lang="fr-FR"/>
        </a:p>
      </dgm:t>
    </dgm:pt>
    <dgm:pt modelId="{547F1826-3CD2-3344-BFAD-1961216FF0C5}" type="pres">
      <dgm:prSet presAssocID="{2833FD6B-A84D-C443-ADAD-D3447C877994}" presName="hierChild4" presStyleCnt="0"/>
      <dgm:spPr/>
    </dgm:pt>
    <dgm:pt modelId="{232F99D4-409B-314C-A182-643A2989D82C}" type="pres">
      <dgm:prSet presAssocID="{2833FD6B-A84D-C443-ADAD-D3447C877994}" presName="hierChild5" presStyleCnt="0"/>
      <dgm:spPr/>
    </dgm:pt>
    <dgm:pt modelId="{F9FE4C60-99FF-0345-950C-373ABBCF0F73}" type="pres">
      <dgm:prSet presAssocID="{93B38BEA-519A-9046-9E18-28AC04D73781}" presName="hierChild5" presStyleCnt="0"/>
      <dgm:spPr/>
    </dgm:pt>
    <dgm:pt modelId="{74282970-CEB3-CB40-B116-2C8D75BA1398}" type="pres">
      <dgm:prSet presAssocID="{81B71660-B841-B44D-996A-802CA253A8F9}" presName="hierChild5" presStyleCnt="0"/>
      <dgm:spPr/>
    </dgm:pt>
    <dgm:pt modelId="{51A28AE1-683D-9841-9923-73E7BF05A237}" type="pres">
      <dgm:prSet presAssocID="{294D340D-4D44-CC4B-95DC-30D949F05A02}" presName="hierChild5" presStyleCnt="0"/>
      <dgm:spPr/>
      <dgm:t>
        <a:bodyPr/>
        <a:lstStyle/>
        <a:p>
          <a:endParaRPr lang="fr-FR"/>
        </a:p>
      </dgm:t>
    </dgm:pt>
    <dgm:pt modelId="{A585C20C-BB87-1F4B-8F78-BEC4CDEB3AD6}" type="pres">
      <dgm:prSet presAssocID="{5D2FF51D-5006-0840-84AF-18CE86EB7896}" presName="hierChild3" presStyleCnt="0"/>
      <dgm:spPr/>
      <dgm:t>
        <a:bodyPr/>
        <a:lstStyle/>
        <a:p>
          <a:endParaRPr lang="fr-FR"/>
        </a:p>
      </dgm:t>
    </dgm:pt>
  </dgm:ptLst>
  <dgm:cxnLst>
    <dgm:cxn modelId="{A7CE13A8-7206-7749-8217-FC0166847A7D}" type="presOf" srcId="{966C3C38-9873-7247-B80A-9EB3797ED394}" destId="{30CE70DF-C94F-0D46-946D-0FF9706A4B70}" srcOrd="0" destOrd="0" presId="urn:microsoft.com/office/officeart/2008/layout/HalfCircleOrganizationChart"/>
    <dgm:cxn modelId="{AB7246C3-7070-2749-99CA-713B30DFA683}" type="presOf" srcId="{AFC91F14-C8AC-9948-8FD8-CEDB1E9EE08E}" destId="{BBAB9B13-9367-7247-98EC-6E2E0F9BEA97}" srcOrd="0" destOrd="0" presId="urn:microsoft.com/office/officeart/2008/layout/HalfCircleOrganizationChart"/>
    <dgm:cxn modelId="{F7ECD2C1-4C76-0347-BCE4-120A10FC871E}" type="presOf" srcId="{93B38BEA-519A-9046-9E18-28AC04D73781}" destId="{34BCBEB3-2D09-0D48-AC80-1E722857455D}" srcOrd="1" destOrd="0" presId="urn:microsoft.com/office/officeart/2008/layout/HalfCircleOrganizationChart"/>
    <dgm:cxn modelId="{97C1D88B-9CB6-6B4D-AA8F-C3EC1F27CFCC}" type="presOf" srcId="{49776C0F-BEE6-D34F-A698-076A4787C610}" destId="{4789800E-C0ED-7342-9D82-C679BCB3F443}" srcOrd="0" destOrd="0" presId="urn:microsoft.com/office/officeart/2008/layout/HalfCircleOrganizationChart"/>
    <dgm:cxn modelId="{17895343-1EE2-4342-84CF-24AC346B019D}" type="presOf" srcId="{81B71660-B841-B44D-996A-802CA253A8F9}" destId="{C620EFF8-FCC1-4641-8C6E-65399EA0E1D8}" srcOrd="1" destOrd="0" presId="urn:microsoft.com/office/officeart/2008/layout/HalfCircleOrganizationChart"/>
    <dgm:cxn modelId="{6F4F12AF-44D3-884C-893B-EBB1F053AFA2}" srcId="{5D2FF51D-5006-0840-84AF-18CE86EB7896}" destId="{294D340D-4D44-CC4B-95DC-30D949F05A02}" srcOrd="0" destOrd="0" parTransId="{49776C0F-BEE6-D34F-A698-076A4787C610}" sibTransId="{E60F6C87-AAE9-B948-9F28-1349FAB4C264}"/>
    <dgm:cxn modelId="{1AC676B8-63B3-A54D-AC61-E0C73A6E8247}" type="presOf" srcId="{876D4065-647D-CE4F-969A-A2C5C8BC1F1C}" destId="{8305CE66-568D-C346-AD4A-AF9F80A3EFC3}" srcOrd="0" destOrd="0" presId="urn:microsoft.com/office/officeart/2008/layout/HalfCircleOrganizationChart"/>
    <dgm:cxn modelId="{DB7EEABB-6AE2-6945-B63F-4008DCF0D113}" type="presOf" srcId="{2833FD6B-A84D-C443-ADAD-D3447C877994}" destId="{17574C1E-F374-0E49-A22F-F9BBD066587E}" srcOrd="0" destOrd="0" presId="urn:microsoft.com/office/officeart/2008/layout/HalfCircleOrganizationChart"/>
    <dgm:cxn modelId="{B5073FF1-A32F-574A-A9AE-4757EEA9F579}" type="presOf" srcId="{A34DAF13-F8DC-7D47-84A0-D1AE37DBDC58}" destId="{865B22D6-0E01-F44D-A8C6-EB873237CDFE}" srcOrd="0" destOrd="0" presId="urn:microsoft.com/office/officeart/2008/layout/HalfCircleOrganizationChart"/>
    <dgm:cxn modelId="{9C6C3B3D-200F-8E40-A946-4E9F380E97EE}" type="presOf" srcId="{D386790A-5F22-0743-BEA6-52B0D633349D}" destId="{535FFC22-7906-1346-8E3A-73083A349011}" srcOrd="0" destOrd="0" presId="urn:microsoft.com/office/officeart/2008/layout/HalfCircleOrganizationChart"/>
    <dgm:cxn modelId="{F0E85C0C-2B09-0743-990A-90D202DDF975}" type="presOf" srcId="{5BD05E82-0D22-D046-B473-C67C98B5BEC4}" destId="{C629DB18-B256-8D46-BBCD-78E044D96AC6}" srcOrd="0" destOrd="0" presId="urn:microsoft.com/office/officeart/2008/layout/HalfCircleOrganizationChart"/>
    <dgm:cxn modelId="{41C60136-2DB8-8A43-BD37-9C0D8931E0DD}" type="presOf" srcId="{B816F0EA-15D9-0C4D-9CA7-043662505C0F}" destId="{1CDC8306-4EDA-214A-A9DF-7F5D8F3C52BF}" srcOrd="0" destOrd="0" presId="urn:microsoft.com/office/officeart/2008/layout/HalfCircleOrganizationChart"/>
    <dgm:cxn modelId="{84C4E50C-F898-BE4C-B10C-79A0B09703C5}" srcId="{D7DA124A-6C36-5E4B-B861-7D03C8E15AC6}" destId="{5BD05E82-0D22-D046-B473-C67C98B5BEC4}" srcOrd="2" destOrd="0" parTransId="{C3D263ED-469D-0B46-A0D6-608FF972EA36}" sibTransId="{F929C4B3-BDBE-BA44-8651-DF55A6D18E53}"/>
    <dgm:cxn modelId="{3AABA40A-9945-D24D-968B-4DA0B8C8E780}" srcId="{294D340D-4D44-CC4B-95DC-30D949F05A02}" destId="{45F64D58-E421-434F-A5A8-FBC43895CD53}" srcOrd="0" destOrd="0" parTransId="{09B7DE15-595A-D049-BA75-3ED367BE64AF}" sibTransId="{D8C88BDB-7E21-B548-A862-9DFABAA62C7C}"/>
    <dgm:cxn modelId="{6FBDAF61-8DD2-AD4B-B61D-EC9D99C3C64C}" type="presOf" srcId="{81B71660-B841-B44D-996A-802CA253A8F9}" destId="{EA2700EA-D0EB-3340-8FCC-DCA3E07A99A2}" srcOrd="0" destOrd="0" presId="urn:microsoft.com/office/officeart/2008/layout/HalfCircleOrganizationChart"/>
    <dgm:cxn modelId="{2745C982-C920-CA48-8D4A-EF08D0F83294}" srcId="{D7DA124A-6C36-5E4B-B861-7D03C8E15AC6}" destId="{B816F0EA-15D9-0C4D-9CA7-043662505C0F}" srcOrd="0" destOrd="0" parTransId="{4552A33E-A2B4-1B4C-A737-E6BE0D9C5867}" sibTransId="{7084A753-4AB0-2340-B6D3-522EB788B2A7}"/>
    <dgm:cxn modelId="{54D04647-2B4C-0E4D-AAF1-A5B61BBF7633}" type="presOf" srcId="{09B7DE15-595A-D049-BA75-3ED367BE64AF}" destId="{F2560D27-F7F3-024F-984B-E8F7900EED75}" srcOrd="0" destOrd="0" presId="urn:microsoft.com/office/officeart/2008/layout/HalfCircleOrganizationChart"/>
    <dgm:cxn modelId="{C6C3A8CE-EA13-664B-BDBC-07C86A167E5F}" type="presOf" srcId="{F06939FD-879F-EC48-842D-090AC5F92A90}" destId="{8871C08B-F7B4-1F45-8918-4E8391C1C7BD}" srcOrd="0" destOrd="0" presId="urn:microsoft.com/office/officeart/2008/layout/HalfCircleOrganizationChart"/>
    <dgm:cxn modelId="{44810A75-18DB-A146-8A1F-58584AC3917E}" type="presOf" srcId="{C3D263ED-469D-0B46-A0D6-608FF972EA36}" destId="{ECA22D43-EF07-B34C-B952-5AB11080B034}" srcOrd="0" destOrd="0" presId="urn:microsoft.com/office/officeart/2008/layout/HalfCircleOrganizationChart"/>
    <dgm:cxn modelId="{D1B7F3BF-393D-424A-9459-CBAD75E97BB2}" type="presOf" srcId="{244A125B-92B0-2740-9CE4-9A5F3C016939}" destId="{71FA161E-B8B0-204C-9F6A-B4220BCE6ACF}" srcOrd="0" destOrd="0" presId="urn:microsoft.com/office/officeart/2008/layout/HalfCircleOrganizationChart"/>
    <dgm:cxn modelId="{584BBB0D-4CA1-FE42-82BA-B502C593AC6D}" type="presOf" srcId="{BB6E14D1-4A9B-8B4E-B943-C14765B73D9D}" destId="{8D80F11A-3B4B-C742-B183-4B403B39C97F}" srcOrd="0" destOrd="0" presId="urn:microsoft.com/office/officeart/2008/layout/HalfCircleOrganizationChart"/>
    <dgm:cxn modelId="{B08494ED-7C1D-704E-8C23-CA78E900A55A}" type="presOf" srcId="{D7DA124A-6C36-5E4B-B861-7D03C8E15AC6}" destId="{A3402B7D-6828-8B41-9FAD-434DC8B9672A}" srcOrd="1" destOrd="0" presId="urn:microsoft.com/office/officeart/2008/layout/HalfCircleOrganizationChart"/>
    <dgm:cxn modelId="{200C9B06-30B1-0A4D-B327-A7E4EFB1A446}" type="presOf" srcId="{93B38BEA-519A-9046-9E18-28AC04D73781}" destId="{6449D7D3-6D33-6B49-9189-ED83E639FF3B}" srcOrd="0" destOrd="0" presId="urn:microsoft.com/office/officeart/2008/layout/HalfCircleOrganizationChart"/>
    <dgm:cxn modelId="{C2F67535-D902-E747-A546-AED85C605240}" srcId="{81B71660-B841-B44D-996A-802CA253A8F9}" destId="{93B38BEA-519A-9046-9E18-28AC04D73781}" srcOrd="1" destOrd="0" parTransId="{F06939FD-879F-EC48-842D-090AC5F92A90}" sibTransId="{8B7C3333-D9FF-5F4C-93D3-85A0FA25BE43}"/>
    <dgm:cxn modelId="{32A2042B-0DE7-DC4C-9CC1-63D433DF7D2C}" type="presOf" srcId="{294D340D-4D44-CC4B-95DC-30D949F05A02}" destId="{EB2845C5-7FB5-4744-8692-B9F6605ABD13}" srcOrd="0" destOrd="0" presId="urn:microsoft.com/office/officeart/2008/layout/HalfCircleOrganizationChart"/>
    <dgm:cxn modelId="{187E3223-37DE-304A-8A81-8D4DCE29CC50}" srcId="{93B38BEA-519A-9046-9E18-28AC04D73781}" destId="{51944B4C-19F0-714F-88D7-02BFF865BE26}" srcOrd="0" destOrd="0" parTransId="{EEAD211A-38D2-E047-BC5F-531ADF95F49C}" sibTransId="{03B69DC3-ACC5-6045-A18B-8C882956E323}"/>
    <dgm:cxn modelId="{2E6E40C6-81E8-E84A-B146-937E133D6BB2}" type="presOf" srcId="{901F676A-3194-6443-A678-A224291029BA}" destId="{5E74DBE6-99A0-F149-9424-65A5594E4AF9}" srcOrd="0" destOrd="0" presId="urn:microsoft.com/office/officeart/2008/layout/HalfCircleOrganizationChart"/>
    <dgm:cxn modelId="{A557CA92-BBDF-E348-A09D-8ADEA7146C59}" srcId="{93B38BEA-519A-9046-9E18-28AC04D73781}" destId="{2833FD6B-A84D-C443-ADAD-D3447C877994}" srcOrd="1" destOrd="0" parTransId="{244A125B-92B0-2740-9CE4-9A5F3C016939}" sibTransId="{0C192237-1456-F24B-9B3D-B6C9AC6099EE}"/>
    <dgm:cxn modelId="{34C0BECA-0816-6D43-B1A6-3B255AEF9A71}" srcId="{AFC91F14-C8AC-9948-8FD8-CEDB1E9EE08E}" destId="{5D2FF51D-5006-0840-84AF-18CE86EB7896}" srcOrd="0" destOrd="0" parTransId="{7A67D5EE-F62D-B345-B7D7-46DF258DB673}" sibTransId="{65D25B3D-0C37-5848-9E84-5001882FFBA9}"/>
    <dgm:cxn modelId="{8ED78C3C-5085-E545-B97D-B7701E19EB64}" srcId="{81B71660-B841-B44D-996A-802CA253A8F9}" destId="{D7DA124A-6C36-5E4B-B861-7D03C8E15AC6}" srcOrd="0" destOrd="0" parTransId="{966C3C38-9873-7247-B80A-9EB3797ED394}" sibTransId="{12714550-E30D-8C48-8941-8742A116A57C}"/>
    <dgm:cxn modelId="{A3BD64D6-50FE-B94C-88DE-DE2779D03DDF}" type="presOf" srcId="{5D2FF51D-5006-0840-84AF-18CE86EB7896}" destId="{7A2650DF-8A74-984F-B315-7472DBB7DA63}" srcOrd="1" destOrd="0" presId="urn:microsoft.com/office/officeart/2008/layout/HalfCircleOrganizationChart"/>
    <dgm:cxn modelId="{27BC03F7-57A5-E347-A74A-5E994523FFEB}" type="presOf" srcId="{5BD05E82-0D22-D046-B473-C67C98B5BEC4}" destId="{90CAE047-7B43-4D43-885C-4456738D7D47}" srcOrd="1" destOrd="0" presId="urn:microsoft.com/office/officeart/2008/layout/HalfCircleOrganizationChart"/>
    <dgm:cxn modelId="{E03982BC-70A7-684A-A34E-F19D85E4C798}" type="presOf" srcId="{294D340D-4D44-CC4B-95DC-30D949F05A02}" destId="{2E245934-21F6-1C4B-A1F9-7B3BC3856548}" srcOrd="1" destOrd="0" presId="urn:microsoft.com/office/officeart/2008/layout/HalfCircleOrganizationChart"/>
    <dgm:cxn modelId="{947D8DB4-4C3C-C34C-B166-DB7668404B33}" type="presOf" srcId="{B816F0EA-15D9-0C4D-9CA7-043662505C0F}" destId="{4692AE11-5D14-A547-AF56-B5F58AF6055D}" srcOrd="1" destOrd="0" presId="urn:microsoft.com/office/officeart/2008/layout/HalfCircleOrganizationChart"/>
    <dgm:cxn modelId="{AB8EE8BB-A2EA-3A43-988F-FB6DCB71F53C}" type="presOf" srcId="{7CB1C6C4-7B72-7845-9A6E-6CC579E66D3E}" destId="{FF8DA43C-E108-3D46-80C2-CA30FE197690}" srcOrd="0" destOrd="0" presId="urn:microsoft.com/office/officeart/2008/layout/HalfCircleOrganizationChart"/>
    <dgm:cxn modelId="{D7FE1E14-8E95-DF40-A61E-D5913FF8DA0C}" type="presOf" srcId="{5D2FF51D-5006-0840-84AF-18CE86EB7896}" destId="{37EB3110-235F-3643-AB5D-EF5D83280F02}" srcOrd="0" destOrd="0" presId="urn:microsoft.com/office/officeart/2008/layout/HalfCircleOrganizationChart"/>
    <dgm:cxn modelId="{F42DBF6A-BBC1-364A-9A62-C5A0002A3AD4}" type="presOf" srcId="{45F64D58-E421-434F-A5A8-FBC43895CD53}" destId="{484B26D4-A628-5445-9EC4-DB7C65D181A0}" srcOrd="1" destOrd="0" presId="urn:microsoft.com/office/officeart/2008/layout/HalfCircleOrganizationChart"/>
    <dgm:cxn modelId="{3306D0C3-B8F5-1F40-8C56-94C9C208EF53}" type="presOf" srcId="{4552A33E-A2B4-1B4C-A737-E6BE0D9C5867}" destId="{95821F41-6CCF-C64B-81F5-C3919A0137BD}" srcOrd="0" destOrd="0" presId="urn:microsoft.com/office/officeart/2008/layout/HalfCircleOrganizationChart"/>
    <dgm:cxn modelId="{F1E260FE-CF9E-E64C-9B3D-38C1A484FD9F}" type="presOf" srcId="{51944B4C-19F0-714F-88D7-02BFF865BE26}" destId="{CC8B9ADF-39C3-644E-92B3-8117061B36A0}" srcOrd="1" destOrd="0" presId="urn:microsoft.com/office/officeart/2008/layout/HalfCircleOrganizationChart"/>
    <dgm:cxn modelId="{98C61D52-A288-3843-9758-664B9262AF13}" srcId="{D7DA124A-6C36-5E4B-B861-7D03C8E15AC6}" destId="{10DF4A63-5113-1049-8641-6C59DBF6F2A0}" srcOrd="1" destOrd="0" parTransId="{BB6E14D1-4A9B-8B4E-B943-C14765B73D9D}" sibTransId="{2884D28F-4A0E-1242-85A3-30E4E0438C83}"/>
    <dgm:cxn modelId="{6DDEF76C-03C1-1642-86F5-20A4FC6E81EC}" type="presOf" srcId="{10DF4A63-5113-1049-8641-6C59DBF6F2A0}" destId="{99AB7F7B-BF7C-1341-BF07-102B6D5ED63D}" srcOrd="1" destOrd="0" presId="urn:microsoft.com/office/officeart/2008/layout/HalfCircleOrganizationChart"/>
    <dgm:cxn modelId="{D4F9FDE8-BC51-E54F-BFB5-252FAD1E8F8B}" type="presOf" srcId="{51944B4C-19F0-714F-88D7-02BFF865BE26}" destId="{41DF4361-56BC-7D42-8C9B-9C3B83830638}" srcOrd="0" destOrd="0" presId="urn:microsoft.com/office/officeart/2008/layout/HalfCircleOrganizationChart"/>
    <dgm:cxn modelId="{FBF825D4-9C8B-5546-87DA-69A16AB36478}" type="presOf" srcId="{45F64D58-E421-434F-A5A8-FBC43895CD53}" destId="{D937F0B0-1EF7-5042-AB4D-EA7FC97E5C49}" srcOrd="0" destOrd="0" presId="urn:microsoft.com/office/officeart/2008/layout/HalfCircleOrganizationChart"/>
    <dgm:cxn modelId="{5790B9D6-8CEB-1346-9A5B-52E05AF460E5}" srcId="{294D340D-4D44-CC4B-95DC-30D949F05A02}" destId="{81B71660-B841-B44D-996A-802CA253A8F9}" srcOrd="1" destOrd="0" parTransId="{D386790A-5F22-0743-BEA6-52B0D633349D}" sibTransId="{4B2579BB-9DDB-CA4A-A097-37E496C34959}"/>
    <dgm:cxn modelId="{3D1E22DD-48BC-824C-994A-7D83E0D91D56}" type="presOf" srcId="{A34DAF13-F8DC-7D47-84A0-D1AE37DBDC58}" destId="{49681EC7-3F88-9E40-B854-85ED20ED0B38}" srcOrd="1" destOrd="0" presId="urn:microsoft.com/office/officeart/2008/layout/HalfCircleOrganizationChart"/>
    <dgm:cxn modelId="{CA76C2F0-6D18-924A-9BCC-9AABB9427DE1}" type="presOf" srcId="{876D4065-647D-CE4F-969A-A2C5C8BC1F1C}" destId="{B4529A54-9E8E-1C48-8468-7A2FCD812562}" srcOrd="1" destOrd="0" presId="urn:microsoft.com/office/officeart/2008/layout/HalfCircleOrganizationChart"/>
    <dgm:cxn modelId="{73459384-76D0-2048-A5D7-9C9FB008EC1F}" type="presOf" srcId="{D7DA124A-6C36-5E4B-B861-7D03C8E15AC6}" destId="{68088201-024B-FF45-BC0A-6E512998D63F}" srcOrd="0" destOrd="0" presId="urn:microsoft.com/office/officeart/2008/layout/HalfCircleOrganizationChart"/>
    <dgm:cxn modelId="{B46A49E1-9EB5-9546-B48B-CA609BAE9927}" type="presOf" srcId="{2833FD6B-A84D-C443-ADAD-D3447C877994}" destId="{1FF08002-947B-2845-AA25-721DF740B41E}" srcOrd="1" destOrd="0" presId="urn:microsoft.com/office/officeart/2008/layout/HalfCircleOrganizationChart"/>
    <dgm:cxn modelId="{86F0F7D1-A7C8-0D44-8BA5-3F4E02BD119A}" srcId="{45F64D58-E421-434F-A5A8-FBC43895CD53}" destId="{A34DAF13-F8DC-7D47-84A0-D1AE37DBDC58}" srcOrd="0" destOrd="0" parTransId="{901F676A-3194-6443-A678-A224291029BA}" sibTransId="{8D1AD006-AB52-794A-8F34-E66DFD9E2732}"/>
    <dgm:cxn modelId="{2B5F516D-4703-DD46-91ED-6F51229B710D}" srcId="{45F64D58-E421-434F-A5A8-FBC43895CD53}" destId="{876D4065-647D-CE4F-969A-A2C5C8BC1F1C}" srcOrd="1" destOrd="0" parTransId="{7CB1C6C4-7B72-7845-9A6E-6CC579E66D3E}" sibTransId="{5ADCE114-9C9C-F64B-BF4E-4152A46B4744}"/>
    <dgm:cxn modelId="{C90551CD-28EC-3549-B7B0-3466CA5B038F}" type="presOf" srcId="{10DF4A63-5113-1049-8641-6C59DBF6F2A0}" destId="{60EF9D8C-FEB2-5844-BFFB-311AAA6F3805}" srcOrd="0" destOrd="0" presId="urn:microsoft.com/office/officeart/2008/layout/HalfCircleOrganizationChart"/>
    <dgm:cxn modelId="{68625CD1-43CC-0245-961B-5C889D836CDB}" type="presOf" srcId="{EEAD211A-38D2-E047-BC5F-531ADF95F49C}" destId="{66FB4DA4-9A7C-F342-92DB-6A31E4CAEEF9}" srcOrd="0" destOrd="0" presId="urn:microsoft.com/office/officeart/2008/layout/HalfCircleOrganizationChart"/>
    <dgm:cxn modelId="{09DFFAEF-81FD-C243-8BCF-A69C9706ABA5}" type="presParOf" srcId="{BBAB9B13-9367-7247-98EC-6E2E0F9BEA97}" destId="{BAD8FE48-E554-4841-8738-FFEB3ACB79AF}" srcOrd="0" destOrd="0" presId="urn:microsoft.com/office/officeart/2008/layout/HalfCircleOrganizationChart"/>
    <dgm:cxn modelId="{28E57547-258A-8544-84B6-1F32AB246A4F}" type="presParOf" srcId="{BAD8FE48-E554-4841-8738-FFEB3ACB79AF}" destId="{6DA0D968-658C-4E4E-9D73-3D6A5EF4CD79}" srcOrd="0" destOrd="0" presId="urn:microsoft.com/office/officeart/2008/layout/HalfCircleOrganizationChart"/>
    <dgm:cxn modelId="{759D3BDC-FE55-B940-9033-6D4D23FE5B8D}" type="presParOf" srcId="{6DA0D968-658C-4E4E-9D73-3D6A5EF4CD79}" destId="{37EB3110-235F-3643-AB5D-EF5D83280F02}" srcOrd="0" destOrd="0" presId="urn:microsoft.com/office/officeart/2008/layout/HalfCircleOrganizationChart"/>
    <dgm:cxn modelId="{0A6C4797-E212-E645-8036-4499107CE9B0}" type="presParOf" srcId="{6DA0D968-658C-4E4E-9D73-3D6A5EF4CD79}" destId="{752392BD-80A9-824B-B0C0-48547A9B8AE9}" srcOrd="1" destOrd="0" presId="urn:microsoft.com/office/officeart/2008/layout/HalfCircleOrganizationChart"/>
    <dgm:cxn modelId="{B10348BD-2731-5E46-8F3D-163E4D66AE09}" type="presParOf" srcId="{6DA0D968-658C-4E4E-9D73-3D6A5EF4CD79}" destId="{6B2BA29D-8A22-4A4F-9299-5D6279B4DAD8}" srcOrd="2" destOrd="0" presId="urn:microsoft.com/office/officeart/2008/layout/HalfCircleOrganizationChart"/>
    <dgm:cxn modelId="{3FA19023-3218-A148-931B-412B1B6FD11A}" type="presParOf" srcId="{6DA0D968-658C-4E4E-9D73-3D6A5EF4CD79}" destId="{7A2650DF-8A74-984F-B315-7472DBB7DA63}" srcOrd="3" destOrd="0" presId="urn:microsoft.com/office/officeart/2008/layout/HalfCircleOrganizationChart"/>
    <dgm:cxn modelId="{97FA0045-BF00-E94D-B674-45D2305B6F74}" type="presParOf" srcId="{BAD8FE48-E554-4841-8738-FFEB3ACB79AF}" destId="{F51DDA9F-CBF2-834D-AAC4-761CCDA50E05}" srcOrd="1" destOrd="0" presId="urn:microsoft.com/office/officeart/2008/layout/HalfCircleOrganizationChart"/>
    <dgm:cxn modelId="{14A3D3D2-9706-1C43-A7F9-8B647FA3B6E6}" type="presParOf" srcId="{F51DDA9F-CBF2-834D-AAC4-761CCDA50E05}" destId="{4789800E-C0ED-7342-9D82-C679BCB3F443}" srcOrd="0" destOrd="0" presId="urn:microsoft.com/office/officeart/2008/layout/HalfCircleOrganizationChart"/>
    <dgm:cxn modelId="{6959CD12-BF44-F549-9D46-22B038162C6B}" type="presParOf" srcId="{F51DDA9F-CBF2-834D-AAC4-761CCDA50E05}" destId="{0C472C36-CBAD-0C4B-B6D3-5B3C2A878BE4}" srcOrd="1" destOrd="0" presId="urn:microsoft.com/office/officeart/2008/layout/HalfCircleOrganizationChart"/>
    <dgm:cxn modelId="{452F15DD-2326-9D47-B628-CF08E84EB88C}" type="presParOf" srcId="{0C472C36-CBAD-0C4B-B6D3-5B3C2A878BE4}" destId="{1FD4BC3B-D7E7-7E4F-BE5A-2AE954A96BCA}" srcOrd="0" destOrd="0" presId="urn:microsoft.com/office/officeart/2008/layout/HalfCircleOrganizationChart"/>
    <dgm:cxn modelId="{E28969E4-F202-D54F-AEDF-438EF4275CCC}" type="presParOf" srcId="{1FD4BC3B-D7E7-7E4F-BE5A-2AE954A96BCA}" destId="{EB2845C5-7FB5-4744-8692-B9F6605ABD13}" srcOrd="0" destOrd="0" presId="urn:microsoft.com/office/officeart/2008/layout/HalfCircleOrganizationChart"/>
    <dgm:cxn modelId="{1015D7EB-586D-A441-99AE-692F513421E5}" type="presParOf" srcId="{1FD4BC3B-D7E7-7E4F-BE5A-2AE954A96BCA}" destId="{BF50D179-B393-634E-9EBB-F1AD0D9A38B2}" srcOrd="1" destOrd="0" presId="urn:microsoft.com/office/officeart/2008/layout/HalfCircleOrganizationChart"/>
    <dgm:cxn modelId="{AC722240-2F33-274F-9CF4-75426184240D}" type="presParOf" srcId="{1FD4BC3B-D7E7-7E4F-BE5A-2AE954A96BCA}" destId="{A4C64491-2A3C-3E45-AE75-60D21C6BA9B9}" srcOrd="2" destOrd="0" presId="urn:microsoft.com/office/officeart/2008/layout/HalfCircleOrganizationChart"/>
    <dgm:cxn modelId="{F49DF83E-2EFA-6E45-B79A-F9551454E5E1}" type="presParOf" srcId="{1FD4BC3B-D7E7-7E4F-BE5A-2AE954A96BCA}" destId="{2E245934-21F6-1C4B-A1F9-7B3BC3856548}" srcOrd="3" destOrd="0" presId="urn:microsoft.com/office/officeart/2008/layout/HalfCircleOrganizationChart"/>
    <dgm:cxn modelId="{EAAEDA2D-6958-AB40-99E0-38561C93DA23}" type="presParOf" srcId="{0C472C36-CBAD-0C4B-B6D3-5B3C2A878BE4}" destId="{41EECFCF-EBC7-CC43-AB44-1EB7F0978678}" srcOrd="1" destOrd="0" presId="urn:microsoft.com/office/officeart/2008/layout/HalfCircleOrganizationChart"/>
    <dgm:cxn modelId="{606CCF45-C090-134E-81DB-0EBCFE7F7005}" type="presParOf" srcId="{41EECFCF-EBC7-CC43-AB44-1EB7F0978678}" destId="{F2560D27-F7F3-024F-984B-E8F7900EED75}" srcOrd="0" destOrd="0" presId="urn:microsoft.com/office/officeart/2008/layout/HalfCircleOrganizationChart"/>
    <dgm:cxn modelId="{049ABF83-5C9F-184D-8EEF-C622D74E672E}" type="presParOf" srcId="{41EECFCF-EBC7-CC43-AB44-1EB7F0978678}" destId="{4C8602D9-23A7-8D47-A338-D0C9877A3503}" srcOrd="1" destOrd="0" presId="urn:microsoft.com/office/officeart/2008/layout/HalfCircleOrganizationChart"/>
    <dgm:cxn modelId="{FDE7E09A-E778-954A-B503-5B6B0D77B8D8}" type="presParOf" srcId="{4C8602D9-23A7-8D47-A338-D0C9877A3503}" destId="{3B6B4B23-6EF5-5B4C-9DD6-E650C6C9F6B8}" srcOrd="0" destOrd="0" presId="urn:microsoft.com/office/officeart/2008/layout/HalfCircleOrganizationChart"/>
    <dgm:cxn modelId="{F549C3E8-880E-DF42-8A4E-09A30BA471B5}" type="presParOf" srcId="{3B6B4B23-6EF5-5B4C-9DD6-E650C6C9F6B8}" destId="{D937F0B0-1EF7-5042-AB4D-EA7FC97E5C49}" srcOrd="0" destOrd="0" presId="urn:microsoft.com/office/officeart/2008/layout/HalfCircleOrganizationChart"/>
    <dgm:cxn modelId="{F21BA040-7FF6-124C-A5A6-214BF7ACAAC5}" type="presParOf" srcId="{3B6B4B23-6EF5-5B4C-9DD6-E650C6C9F6B8}" destId="{805C01EB-A67D-D64E-8B32-94340CC8D9D0}" srcOrd="1" destOrd="0" presId="urn:microsoft.com/office/officeart/2008/layout/HalfCircleOrganizationChart"/>
    <dgm:cxn modelId="{47FFA1FE-BE37-4140-A5B5-972D92615540}" type="presParOf" srcId="{3B6B4B23-6EF5-5B4C-9DD6-E650C6C9F6B8}" destId="{785DF2C6-0F20-304D-9C39-6789B5622404}" srcOrd="2" destOrd="0" presId="urn:microsoft.com/office/officeart/2008/layout/HalfCircleOrganizationChart"/>
    <dgm:cxn modelId="{820AE86D-D890-C94F-AB91-10B4D652B648}" type="presParOf" srcId="{3B6B4B23-6EF5-5B4C-9DD6-E650C6C9F6B8}" destId="{484B26D4-A628-5445-9EC4-DB7C65D181A0}" srcOrd="3" destOrd="0" presId="urn:microsoft.com/office/officeart/2008/layout/HalfCircleOrganizationChart"/>
    <dgm:cxn modelId="{CF67A707-B3E8-5F4F-B117-ADDDEAB81113}" type="presParOf" srcId="{4C8602D9-23A7-8D47-A338-D0C9877A3503}" destId="{896889C1-E12E-F64C-8446-A1BC79505111}" srcOrd="1" destOrd="0" presId="urn:microsoft.com/office/officeart/2008/layout/HalfCircleOrganizationChart"/>
    <dgm:cxn modelId="{31EF81C5-429E-0B40-A5A0-470FA0AF847F}" type="presParOf" srcId="{896889C1-E12E-F64C-8446-A1BC79505111}" destId="{5E74DBE6-99A0-F149-9424-65A5594E4AF9}" srcOrd="0" destOrd="0" presId="urn:microsoft.com/office/officeart/2008/layout/HalfCircleOrganizationChart"/>
    <dgm:cxn modelId="{80FA27D3-3F51-4E40-B1D5-109024D2E508}" type="presParOf" srcId="{896889C1-E12E-F64C-8446-A1BC79505111}" destId="{C3B1123A-0820-194D-AAE4-5C439EE53A5B}" srcOrd="1" destOrd="0" presId="urn:microsoft.com/office/officeart/2008/layout/HalfCircleOrganizationChart"/>
    <dgm:cxn modelId="{7922CB50-88FD-C047-B98B-0AB8B91FF46D}" type="presParOf" srcId="{C3B1123A-0820-194D-AAE4-5C439EE53A5B}" destId="{21FB14C0-A292-0F41-B31E-BC622EDA079F}" srcOrd="0" destOrd="0" presId="urn:microsoft.com/office/officeart/2008/layout/HalfCircleOrganizationChart"/>
    <dgm:cxn modelId="{C75A7713-9CFF-874B-A8BB-D9565E418472}" type="presParOf" srcId="{21FB14C0-A292-0F41-B31E-BC622EDA079F}" destId="{865B22D6-0E01-F44D-A8C6-EB873237CDFE}" srcOrd="0" destOrd="0" presId="urn:microsoft.com/office/officeart/2008/layout/HalfCircleOrganizationChart"/>
    <dgm:cxn modelId="{4E2D5596-D883-6A42-92F2-53AD1BC8354B}" type="presParOf" srcId="{21FB14C0-A292-0F41-B31E-BC622EDA079F}" destId="{6BC2A984-FB92-C54E-9AD7-648C705E05F2}" srcOrd="1" destOrd="0" presId="urn:microsoft.com/office/officeart/2008/layout/HalfCircleOrganizationChart"/>
    <dgm:cxn modelId="{8E853426-D647-5940-A8C6-D4409DC46977}" type="presParOf" srcId="{21FB14C0-A292-0F41-B31E-BC622EDA079F}" destId="{111733F0-A4B1-C445-8B2F-61C3BF752E51}" srcOrd="2" destOrd="0" presId="urn:microsoft.com/office/officeart/2008/layout/HalfCircleOrganizationChart"/>
    <dgm:cxn modelId="{A03A0E7A-D966-4846-ADBA-8C63AB238EA4}" type="presParOf" srcId="{21FB14C0-A292-0F41-B31E-BC622EDA079F}" destId="{49681EC7-3F88-9E40-B854-85ED20ED0B38}" srcOrd="3" destOrd="0" presId="urn:microsoft.com/office/officeart/2008/layout/HalfCircleOrganizationChart"/>
    <dgm:cxn modelId="{CBE09BC0-44BA-3149-81F8-8A5672C3C9B8}" type="presParOf" srcId="{C3B1123A-0820-194D-AAE4-5C439EE53A5B}" destId="{8AD20E98-49BB-9A41-A5BE-A75EE9E03210}" srcOrd="1" destOrd="0" presId="urn:microsoft.com/office/officeart/2008/layout/HalfCircleOrganizationChart"/>
    <dgm:cxn modelId="{EE198D59-609E-8F4B-A075-59EFB21CF807}" type="presParOf" srcId="{C3B1123A-0820-194D-AAE4-5C439EE53A5B}" destId="{21005D71-6DE2-5849-9949-10E97D83F59B}" srcOrd="2" destOrd="0" presId="urn:microsoft.com/office/officeart/2008/layout/HalfCircleOrganizationChart"/>
    <dgm:cxn modelId="{23F36753-94BF-E847-A1C0-34D68425EBA2}" type="presParOf" srcId="{896889C1-E12E-F64C-8446-A1BC79505111}" destId="{FF8DA43C-E108-3D46-80C2-CA30FE197690}" srcOrd="2" destOrd="0" presId="urn:microsoft.com/office/officeart/2008/layout/HalfCircleOrganizationChart"/>
    <dgm:cxn modelId="{CE58B023-700E-4E45-87C8-A9A23E6F1787}" type="presParOf" srcId="{896889C1-E12E-F64C-8446-A1BC79505111}" destId="{6B5BDEE0-2186-3F4F-A4C0-3D685CB7A0C8}" srcOrd="3" destOrd="0" presId="urn:microsoft.com/office/officeart/2008/layout/HalfCircleOrganizationChart"/>
    <dgm:cxn modelId="{50BEB025-6928-F74A-AC61-19C9426DCB8E}" type="presParOf" srcId="{6B5BDEE0-2186-3F4F-A4C0-3D685CB7A0C8}" destId="{527B0A3A-4719-F14C-B4F5-5AB5F36257EA}" srcOrd="0" destOrd="0" presId="urn:microsoft.com/office/officeart/2008/layout/HalfCircleOrganizationChart"/>
    <dgm:cxn modelId="{6EEB08AF-56E2-8941-B549-480962DD10D5}" type="presParOf" srcId="{527B0A3A-4719-F14C-B4F5-5AB5F36257EA}" destId="{8305CE66-568D-C346-AD4A-AF9F80A3EFC3}" srcOrd="0" destOrd="0" presId="urn:microsoft.com/office/officeart/2008/layout/HalfCircleOrganizationChart"/>
    <dgm:cxn modelId="{5CBA7B6B-83ED-D744-9E01-5FB0AECE8029}" type="presParOf" srcId="{527B0A3A-4719-F14C-B4F5-5AB5F36257EA}" destId="{6595488E-CE8D-EF42-A444-FE95DA36DFE4}" srcOrd="1" destOrd="0" presId="urn:microsoft.com/office/officeart/2008/layout/HalfCircleOrganizationChart"/>
    <dgm:cxn modelId="{E53B6282-5FDE-B64E-85B8-C04C395EAFE9}" type="presParOf" srcId="{527B0A3A-4719-F14C-B4F5-5AB5F36257EA}" destId="{62254DDE-5C53-F343-A17D-5AE99E08C985}" srcOrd="2" destOrd="0" presId="urn:microsoft.com/office/officeart/2008/layout/HalfCircleOrganizationChart"/>
    <dgm:cxn modelId="{B2CDD959-7D8A-9444-9034-89D871DB8F2D}" type="presParOf" srcId="{527B0A3A-4719-F14C-B4F5-5AB5F36257EA}" destId="{B4529A54-9E8E-1C48-8468-7A2FCD812562}" srcOrd="3" destOrd="0" presId="urn:microsoft.com/office/officeart/2008/layout/HalfCircleOrganizationChart"/>
    <dgm:cxn modelId="{25F26311-45E1-D747-BEA0-7B4F20AE2279}" type="presParOf" srcId="{6B5BDEE0-2186-3F4F-A4C0-3D685CB7A0C8}" destId="{9040992C-33CC-7842-BA30-8BDB18157B58}" srcOrd="1" destOrd="0" presId="urn:microsoft.com/office/officeart/2008/layout/HalfCircleOrganizationChart"/>
    <dgm:cxn modelId="{488D769F-3B5D-D249-BD3F-3EE6149B365D}" type="presParOf" srcId="{6B5BDEE0-2186-3F4F-A4C0-3D685CB7A0C8}" destId="{BA3C1ECE-C555-444B-8138-E45E532FB559}" srcOrd="2" destOrd="0" presId="urn:microsoft.com/office/officeart/2008/layout/HalfCircleOrganizationChart"/>
    <dgm:cxn modelId="{AE1E3F20-E6F6-5C49-B063-395FA9CEC7EF}" type="presParOf" srcId="{4C8602D9-23A7-8D47-A338-D0C9877A3503}" destId="{823CEB50-95EA-714C-85DF-44C728A11E4D}" srcOrd="2" destOrd="0" presId="urn:microsoft.com/office/officeart/2008/layout/HalfCircleOrganizationChart"/>
    <dgm:cxn modelId="{14C8ECF9-FE27-1A47-B11B-475D000663A7}" type="presParOf" srcId="{41EECFCF-EBC7-CC43-AB44-1EB7F0978678}" destId="{535FFC22-7906-1346-8E3A-73083A349011}" srcOrd="2" destOrd="0" presId="urn:microsoft.com/office/officeart/2008/layout/HalfCircleOrganizationChart"/>
    <dgm:cxn modelId="{4D8A24D4-220A-4449-BC49-6FE94049B3F3}" type="presParOf" srcId="{41EECFCF-EBC7-CC43-AB44-1EB7F0978678}" destId="{8568029A-EFA8-6343-8637-FE4AF9E92D36}" srcOrd="3" destOrd="0" presId="urn:microsoft.com/office/officeart/2008/layout/HalfCircleOrganizationChart"/>
    <dgm:cxn modelId="{5C1E42A0-CBFD-2742-8E98-C6DA0A85B413}" type="presParOf" srcId="{8568029A-EFA8-6343-8637-FE4AF9E92D36}" destId="{D2286681-C137-4442-B924-F16545F161EC}" srcOrd="0" destOrd="0" presId="urn:microsoft.com/office/officeart/2008/layout/HalfCircleOrganizationChart"/>
    <dgm:cxn modelId="{5774243F-2B1E-F543-AB69-9ED3AF999449}" type="presParOf" srcId="{D2286681-C137-4442-B924-F16545F161EC}" destId="{EA2700EA-D0EB-3340-8FCC-DCA3E07A99A2}" srcOrd="0" destOrd="0" presId="urn:microsoft.com/office/officeart/2008/layout/HalfCircleOrganizationChart"/>
    <dgm:cxn modelId="{68A643FE-94F7-1B43-84FF-ACA83928302B}" type="presParOf" srcId="{D2286681-C137-4442-B924-F16545F161EC}" destId="{7EB77D03-C736-FF48-9E88-1BF488AF445B}" srcOrd="1" destOrd="0" presId="urn:microsoft.com/office/officeart/2008/layout/HalfCircleOrganizationChart"/>
    <dgm:cxn modelId="{6F004293-6C65-EA4F-8B4A-3B2B4A896DAF}" type="presParOf" srcId="{D2286681-C137-4442-B924-F16545F161EC}" destId="{38ACEAD3-6B38-9D4E-8A81-98B1071DE978}" srcOrd="2" destOrd="0" presId="urn:microsoft.com/office/officeart/2008/layout/HalfCircleOrganizationChart"/>
    <dgm:cxn modelId="{F9EAFC72-E4A7-504E-B926-8C1535433E60}" type="presParOf" srcId="{D2286681-C137-4442-B924-F16545F161EC}" destId="{C620EFF8-FCC1-4641-8C6E-65399EA0E1D8}" srcOrd="3" destOrd="0" presId="urn:microsoft.com/office/officeart/2008/layout/HalfCircleOrganizationChart"/>
    <dgm:cxn modelId="{DAA7F2B6-6619-DA40-A561-C752C08AA17F}" type="presParOf" srcId="{8568029A-EFA8-6343-8637-FE4AF9E92D36}" destId="{2FB9326F-C3A0-5145-840F-B613BDD8A6EC}" srcOrd="1" destOrd="0" presId="urn:microsoft.com/office/officeart/2008/layout/HalfCircleOrganizationChart"/>
    <dgm:cxn modelId="{C0EF80C5-2493-9F46-A7D6-817BBD9D0796}" type="presParOf" srcId="{2FB9326F-C3A0-5145-840F-B613BDD8A6EC}" destId="{30CE70DF-C94F-0D46-946D-0FF9706A4B70}" srcOrd="0" destOrd="0" presId="urn:microsoft.com/office/officeart/2008/layout/HalfCircleOrganizationChart"/>
    <dgm:cxn modelId="{5F3E2A09-4AB4-BB4C-AC27-0BB9E7648CE7}" type="presParOf" srcId="{2FB9326F-C3A0-5145-840F-B613BDD8A6EC}" destId="{A47DBF84-7216-AA40-B147-E0FA12DC35B5}" srcOrd="1" destOrd="0" presId="urn:microsoft.com/office/officeart/2008/layout/HalfCircleOrganizationChart"/>
    <dgm:cxn modelId="{3BACB866-D5E8-6048-A249-429FD70F8F23}" type="presParOf" srcId="{A47DBF84-7216-AA40-B147-E0FA12DC35B5}" destId="{3714C06B-CD75-9D4A-A848-20ECF2F5A001}" srcOrd="0" destOrd="0" presId="urn:microsoft.com/office/officeart/2008/layout/HalfCircleOrganizationChart"/>
    <dgm:cxn modelId="{02BFAD86-5FE3-764D-824B-23FDAAF89BEF}" type="presParOf" srcId="{3714C06B-CD75-9D4A-A848-20ECF2F5A001}" destId="{68088201-024B-FF45-BC0A-6E512998D63F}" srcOrd="0" destOrd="0" presId="urn:microsoft.com/office/officeart/2008/layout/HalfCircleOrganizationChart"/>
    <dgm:cxn modelId="{0A33664E-A127-024E-960F-079C6E93C35F}" type="presParOf" srcId="{3714C06B-CD75-9D4A-A848-20ECF2F5A001}" destId="{D6347824-D30D-CC45-84D7-39C7B6BDA2F3}" srcOrd="1" destOrd="0" presId="urn:microsoft.com/office/officeart/2008/layout/HalfCircleOrganizationChart"/>
    <dgm:cxn modelId="{84DFFF60-B884-0D40-A5FD-007AC372B8FE}" type="presParOf" srcId="{3714C06B-CD75-9D4A-A848-20ECF2F5A001}" destId="{4158E60A-7FBD-9748-8E4C-2FB477B33F18}" srcOrd="2" destOrd="0" presId="urn:microsoft.com/office/officeart/2008/layout/HalfCircleOrganizationChart"/>
    <dgm:cxn modelId="{964F6A3D-B97F-9F4A-9811-8352496DE5B5}" type="presParOf" srcId="{3714C06B-CD75-9D4A-A848-20ECF2F5A001}" destId="{A3402B7D-6828-8B41-9FAD-434DC8B9672A}" srcOrd="3" destOrd="0" presId="urn:microsoft.com/office/officeart/2008/layout/HalfCircleOrganizationChart"/>
    <dgm:cxn modelId="{F5948025-8AEB-6E42-9A35-A9C5F03D9DAD}" type="presParOf" srcId="{A47DBF84-7216-AA40-B147-E0FA12DC35B5}" destId="{257E3552-766E-9B41-AD15-206A2B5ED077}" srcOrd="1" destOrd="0" presId="urn:microsoft.com/office/officeart/2008/layout/HalfCircleOrganizationChart"/>
    <dgm:cxn modelId="{90952A40-EC28-A746-AA6D-C87559041F45}" type="presParOf" srcId="{257E3552-766E-9B41-AD15-206A2B5ED077}" destId="{95821F41-6CCF-C64B-81F5-C3919A0137BD}" srcOrd="0" destOrd="0" presId="urn:microsoft.com/office/officeart/2008/layout/HalfCircleOrganizationChart"/>
    <dgm:cxn modelId="{41C25C68-DA0E-0C42-9311-34181C1210CE}" type="presParOf" srcId="{257E3552-766E-9B41-AD15-206A2B5ED077}" destId="{4169CD56-7723-7A49-9B2D-EF4140DAC1C0}" srcOrd="1" destOrd="0" presId="urn:microsoft.com/office/officeart/2008/layout/HalfCircleOrganizationChart"/>
    <dgm:cxn modelId="{B3205EEB-3F52-9A4D-824E-B235F50DFC16}" type="presParOf" srcId="{4169CD56-7723-7A49-9B2D-EF4140DAC1C0}" destId="{A80B6B54-C446-E144-9CDF-FB205BE4D16A}" srcOrd="0" destOrd="0" presId="urn:microsoft.com/office/officeart/2008/layout/HalfCircleOrganizationChart"/>
    <dgm:cxn modelId="{A8EA4E34-FB59-3945-A028-9F7E2C1081D3}" type="presParOf" srcId="{A80B6B54-C446-E144-9CDF-FB205BE4D16A}" destId="{1CDC8306-4EDA-214A-A9DF-7F5D8F3C52BF}" srcOrd="0" destOrd="0" presId="urn:microsoft.com/office/officeart/2008/layout/HalfCircleOrganizationChart"/>
    <dgm:cxn modelId="{A53F49DB-38AB-3947-BEBA-CFC5A5E18A57}" type="presParOf" srcId="{A80B6B54-C446-E144-9CDF-FB205BE4D16A}" destId="{A4470E7A-4A1F-6F46-83CB-54DF4A49DBDB}" srcOrd="1" destOrd="0" presId="urn:microsoft.com/office/officeart/2008/layout/HalfCircleOrganizationChart"/>
    <dgm:cxn modelId="{07784DEE-A1A2-794E-97BF-57B0CE364BE2}" type="presParOf" srcId="{A80B6B54-C446-E144-9CDF-FB205BE4D16A}" destId="{4D48E575-DDDE-2F45-9126-95E9625C755B}" srcOrd="2" destOrd="0" presId="urn:microsoft.com/office/officeart/2008/layout/HalfCircleOrganizationChart"/>
    <dgm:cxn modelId="{DB8676D1-87D4-4B4E-92A7-C5C2067F704E}" type="presParOf" srcId="{A80B6B54-C446-E144-9CDF-FB205BE4D16A}" destId="{4692AE11-5D14-A547-AF56-B5F58AF6055D}" srcOrd="3" destOrd="0" presId="urn:microsoft.com/office/officeart/2008/layout/HalfCircleOrganizationChart"/>
    <dgm:cxn modelId="{B00E1F52-A0B9-654F-B403-DA0E76F45115}" type="presParOf" srcId="{4169CD56-7723-7A49-9B2D-EF4140DAC1C0}" destId="{B627E62B-A00A-A740-A8E0-D17230701856}" srcOrd="1" destOrd="0" presId="urn:microsoft.com/office/officeart/2008/layout/HalfCircleOrganizationChart"/>
    <dgm:cxn modelId="{C08A476D-6305-3B4B-8AD4-D80BDFC2EFA2}" type="presParOf" srcId="{4169CD56-7723-7A49-9B2D-EF4140DAC1C0}" destId="{E4667761-6F04-CB4E-9E20-40384CEECCDF}" srcOrd="2" destOrd="0" presId="urn:microsoft.com/office/officeart/2008/layout/HalfCircleOrganizationChart"/>
    <dgm:cxn modelId="{A3329A85-4ED3-5C4D-8550-0D8775CD36A7}" type="presParOf" srcId="{257E3552-766E-9B41-AD15-206A2B5ED077}" destId="{8D80F11A-3B4B-C742-B183-4B403B39C97F}" srcOrd="2" destOrd="0" presId="urn:microsoft.com/office/officeart/2008/layout/HalfCircleOrganizationChart"/>
    <dgm:cxn modelId="{202A241F-45B4-384D-99AD-7F1A610690F3}" type="presParOf" srcId="{257E3552-766E-9B41-AD15-206A2B5ED077}" destId="{AA8ACCC0-7799-DE49-A475-6FDCE73089A0}" srcOrd="3" destOrd="0" presId="urn:microsoft.com/office/officeart/2008/layout/HalfCircleOrganizationChart"/>
    <dgm:cxn modelId="{48D4FCBC-DFC4-104B-8E3B-BC5EA4A0920D}" type="presParOf" srcId="{AA8ACCC0-7799-DE49-A475-6FDCE73089A0}" destId="{E112247B-661A-2948-81EE-EE8746D1F6E7}" srcOrd="0" destOrd="0" presId="urn:microsoft.com/office/officeart/2008/layout/HalfCircleOrganizationChart"/>
    <dgm:cxn modelId="{62CE09F0-BF3E-8C4E-A04B-C6CDCBAD78A4}" type="presParOf" srcId="{E112247B-661A-2948-81EE-EE8746D1F6E7}" destId="{60EF9D8C-FEB2-5844-BFFB-311AAA6F3805}" srcOrd="0" destOrd="0" presId="urn:microsoft.com/office/officeart/2008/layout/HalfCircleOrganizationChart"/>
    <dgm:cxn modelId="{AFC31E89-5533-6640-8E93-2E2DD9FF7EF1}" type="presParOf" srcId="{E112247B-661A-2948-81EE-EE8746D1F6E7}" destId="{415EC3E7-DCED-2D49-903C-677B7EEFFF55}" srcOrd="1" destOrd="0" presId="urn:microsoft.com/office/officeart/2008/layout/HalfCircleOrganizationChart"/>
    <dgm:cxn modelId="{F680B735-0E70-944B-8247-072D36AE76FC}" type="presParOf" srcId="{E112247B-661A-2948-81EE-EE8746D1F6E7}" destId="{1DC81E28-44E2-CD48-A536-4473605AA543}" srcOrd="2" destOrd="0" presId="urn:microsoft.com/office/officeart/2008/layout/HalfCircleOrganizationChart"/>
    <dgm:cxn modelId="{E29F42AF-DB83-C942-96FC-C7770816CC9D}" type="presParOf" srcId="{E112247B-661A-2948-81EE-EE8746D1F6E7}" destId="{99AB7F7B-BF7C-1341-BF07-102B6D5ED63D}" srcOrd="3" destOrd="0" presId="urn:microsoft.com/office/officeart/2008/layout/HalfCircleOrganizationChart"/>
    <dgm:cxn modelId="{10FB1562-F19F-5847-A68F-1497F4F1DD5D}" type="presParOf" srcId="{AA8ACCC0-7799-DE49-A475-6FDCE73089A0}" destId="{AA68115F-2B5D-9F47-861B-66FCB580A5EC}" srcOrd="1" destOrd="0" presId="urn:microsoft.com/office/officeart/2008/layout/HalfCircleOrganizationChart"/>
    <dgm:cxn modelId="{73D75025-1791-0A42-8E18-EF74EE105A04}" type="presParOf" srcId="{AA8ACCC0-7799-DE49-A475-6FDCE73089A0}" destId="{39C12DD8-6A73-D64E-BDF0-6BDB9864D10C}" srcOrd="2" destOrd="0" presId="urn:microsoft.com/office/officeart/2008/layout/HalfCircleOrganizationChart"/>
    <dgm:cxn modelId="{3ED5EB7E-E441-2F47-8981-F4564E7DDB41}" type="presParOf" srcId="{257E3552-766E-9B41-AD15-206A2B5ED077}" destId="{ECA22D43-EF07-B34C-B952-5AB11080B034}" srcOrd="4" destOrd="0" presId="urn:microsoft.com/office/officeart/2008/layout/HalfCircleOrganizationChart"/>
    <dgm:cxn modelId="{46BB9286-2544-E640-B703-A6135EED2E64}" type="presParOf" srcId="{257E3552-766E-9B41-AD15-206A2B5ED077}" destId="{24DA173F-B5EC-834C-ADC7-253214D0946E}" srcOrd="5" destOrd="0" presId="urn:microsoft.com/office/officeart/2008/layout/HalfCircleOrganizationChart"/>
    <dgm:cxn modelId="{1B3C3BDB-5E20-BD4E-91A2-463C488CC61A}" type="presParOf" srcId="{24DA173F-B5EC-834C-ADC7-253214D0946E}" destId="{476E2C83-BA81-CC42-83C1-A5A9135C8447}" srcOrd="0" destOrd="0" presId="urn:microsoft.com/office/officeart/2008/layout/HalfCircleOrganizationChart"/>
    <dgm:cxn modelId="{270490F7-4DEC-FF45-9267-E369A1BFEE74}" type="presParOf" srcId="{476E2C83-BA81-CC42-83C1-A5A9135C8447}" destId="{C629DB18-B256-8D46-BBCD-78E044D96AC6}" srcOrd="0" destOrd="0" presId="urn:microsoft.com/office/officeart/2008/layout/HalfCircleOrganizationChart"/>
    <dgm:cxn modelId="{D1235763-8E00-274D-B93B-87238AF294A5}" type="presParOf" srcId="{476E2C83-BA81-CC42-83C1-A5A9135C8447}" destId="{F2390BE9-15BE-BD48-A6F8-766B3D448DFF}" srcOrd="1" destOrd="0" presId="urn:microsoft.com/office/officeart/2008/layout/HalfCircleOrganizationChart"/>
    <dgm:cxn modelId="{F13D7252-AA4F-644B-8D06-F169167CC3F9}" type="presParOf" srcId="{476E2C83-BA81-CC42-83C1-A5A9135C8447}" destId="{9D846E3C-5914-F645-BA88-B9EFB2A90A63}" srcOrd="2" destOrd="0" presId="urn:microsoft.com/office/officeart/2008/layout/HalfCircleOrganizationChart"/>
    <dgm:cxn modelId="{FC9F1AC8-948D-8F48-8674-7423D3825C8A}" type="presParOf" srcId="{476E2C83-BA81-CC42-83C1-A5A9135C8447}" destId="{90CAE047-7B43-4D43-885C-4456738D7D47}" srcOrd="3" destOrd="0" presId="urn:microsoft.com/office/officeart/2008/layout/HalfCircleOrganizationChart"/>
    <dgm:cxn modelId="{3902E9B2-8DF0-084E-9090-84D10AAD6956}" type="presParOf" srcId="{24DA173F-B5EC-834C-ADC7-253214D0946E}" destId="{94AB8324-2A36-8D4F-BCAC-9D875A9B9D29}" srcOrd="1" destOrd="0" presId="urn:microsoft.com/office/officeart/2008/layout/HalfCircleOrganizationChart"/>
    <dgm:cxn modelId="{EE3AC4B2-9779-1F4B-AD52-00692ACE5E51}" type="presParOf" srcId="{24DA173F-B5EC-834C-ADC7-253214D0946E}" destId="{5AB0CC96-3C90-5C4D-9945-F4E0A4B81D9D}" srcOrd="2" destOrd="0" presId="urn:microsoft.com/office/officeart/2008/layout/HalfCircleOrganizationChart"/>
    <dgm:cxn modelId="{CA384BA0-1081-D14C-8E6D-118498E2EA91}" type="presParOf" srcId="{A47DBF84-7216-AA40-B147-E0FA12DC35B5}" destId="{B275EF81-0FBA-3943-B4CA-723D565A9BF0}" srcOrd="2" destOrd="0" presId="urn:microsoft.com/office/officeart/2008/layout/HalfCircleOrganizationChart"/>
    <dgm:cxn modelId="{787690D5-EB98-F44E-80BD-3F1C435BEC56}" type="presParOf" srcId="{2FB9326F-C3A0-5145-840F-B613BDD8A6EC}" destId="{8871C08B-F7B4-1F45-8918-4E8391C1C7BD}" srcOrd="2" destOrd="0" presId="urn:microsoft.com/office/officeart/2008/layout/HalfCircleOrganizationChart"/>
    <dgm:cxn modelId="{CC519056-FF57-DA4C-82AF-9FA6196F35CC}" type="presParOf" srcId="{2FB9326F-C3A0-5145-840F-B613BDD8A6EC}" destId="{3C748EDB-8EF3-E743-9FFF-830FE521FE6C}" srcOrd="3" destOrd="0" presId="urn:microsoft.com/office/officeart/2008/layout/HalfCircleOrganizationChart"/>
    <dgm:cxn modelId="{277C6FFC-09B2-9F47-BF60-A78AE2558394}" type="presParOf" srcId="{3C748EDB-8EF3-E743-9FFF-830FE521FE6C}" destId="{5EEBD249-8310-6744-BBF4-74C9336FEB43}" srcOrd="0" destOrd="0" presId="urn:microsoft.com/office/officeart/2008/layout/HalfCircleOrganizationChart"/>
    <dgm:cxn modelId="{37E4FAC0-AB81-1649-A4E3-4BD22CB0E3F6}" type="presParOf" srcId="{5EEBD249-8310-6744-BBF4-74C9336FEB43}" destId="{6449D7D3-6D33-6B49-9189-ED83E639FF3B}" srcOrd="0" destOrd="0" presId="urn:microsoft.com/office/officeart/2008/layout/HalfCircleOrganizationChart"/>
    <dgm:cxn modelId="{DE2899B7-44FC-714B-ACE6-91AF5F5537DE}" type="presParOf" srcId="{5EEBD249-8310-6744-BBF4-74C9336FEB43}" destId="{A9305F66-24D0-3C4A-922F-88BCDBBDFD4E}" srcOrd="1" destOrd="0" presId="urn:microsoft.com/office/officeart/2008/layout/HalfCircleOrganizationChart"/>
    <dgm:cxn modelId="{9AFF4B7D-CAF0-E74C-8317-1A8F8A104EC2}" type="presParOf" srcId="{5EEBD249-8310-6744-BBF4-74C9336FEB43}" destId="{694C7F73-254B-C24F-A504-7A4E5DD4FEB8}" srcOrd="2" destOrd="0" presId="urn:microsoft.com/office/officeart/2008/layout/HalfCircleOrganizationChart"/>
    <dgm:cxn modelId="{15372445-1137-5445-A0C4-C105A43057E1}" type="presParOf" srcId="{5EEBD249-8310-6744-BBF4-74C9336FEB43}" destId="{34BCBEB3-2D09-0D48-AC80-1E722857455D}" srcOrd="3" destOrd="0" presId="urn:microsoft.com/office/officeart/2008/layout/HalfCircleOrganizationChart"/>
    <dgm:cxn modelId="{10311007-C77A-0046-ABE0-1510B5F16A25}" type="presParOf" srcId="{3C748EDB-8EF3-E743-9FFF-830FE521FE6C}" destId="{BE17E612-E89F-6F41-96BA-836646107764}" srcOrd="1" destOrd="0" presId="urn:microsoft.com/office/officeart/2008/layout/HalfCircleOrganizationChart"/>
    <dgm:cxn modelId="{E83F596E-D6FC-2741-B503-F29286F97789}" type="presParOf" srcId="{BE17E612-E89F-6F41-96BA-836646107764}" destId="{66FB4DA4-9A7C-F342-92DB-6A31E4CAEEF9}" srcOrd="0" destOrd="0" presId="urn:microsoft.com/office/officeart/2008/layout/HalfCircleOrganizationChart"/>
    <dgm:cxn modelId="{A25183CF-6C1D-D540-810F-C0D48D7303DD}" type="presParOf" srcId="{BE17E612-E89F-6F41-96BA-836646107764}" destId="{DD152A20-8D33-A848-B6B6-C7257C3C5889}" srcOrd="1" destOrd="0" presId="urn:microsoft.com/office/officeart/2008/layout/HalfCircleOrganizationChart"/>
    <dgm:cxn modelId="{C9CD40ED-7748-1742-9475-8DF257A4CB1D}" type="presParOf" srcId="{DD152A20-8D33-A848-B6B6-C7257C3C5889}" destId="{847F0E11-742E-CE4A-A2A1-687916EB795F}" srcOrd="0" destOrd="0" presId="urn:microsoft.com/office/officeart/2008/layout/HalfCircleOrganizationChart"/>
    <dgm:cxn modelId="{52C8C69F-0088-F246-8C0C-A8BC9E593678}" type="presParOf" srcId="{847F0E11-742E-CE4A-A2A1-687916EB795F}" destId="{41DF4361-56BC-7D42-8C9B-9C3B83830638}" srcOrd="0" destOrd="0" presId="urn:microsoft.com/office/officeart/2008/layout/HalfCircleOrganizationChart"/>
    <dgm:cxn modelId="{62B11F72-D4DD-0043-BA9E-2894A9875101}" type="presParOf" srcId="{847F0E11-742E-CE4A-A2A1-687916EB795F}" destId="{20DB653D-D7D3-5840-81DC-73CEA426FA34}" srcOrd="1" destOrd="0" presId="urn:microsoft.com/office/officeart/2008/layout/HalfCircleOrganizationChart"/>
    <dgm:cxn modelId="{7880DD55-930D-B746-A4ED-14A17D4C070D}" type="presParOf" srcId="{847F0E11-742E-CE4A-A2A1-687916EB795F}" destId="{5BA0FE53-4186-5648-8193-E0105F7F2A86}" srcOrd="2" destOrd="0" presId="urn:microsoft.com/office/officeart/2008/layout/HalfCircleOrganizationChart"/>
    <dgm:cxn modelId="{6C423058-55CB-BC4A-A104-CF55D5A0FBF0}" type="presParOf" srcId="{847F0E11-742E-CE4A-A2A1-687916EB795F}" destId="{CC8B9ADF-39C3-644E-92B3-8117061B36A0}" srcOrd="3" destOrd="0" presId="urn:microsoft.com/office/officeart/2008/layout/HalfCircleOrganizationChart"/>
    <dgm:cxn modelId="{1C1FAC92-D767-8B4A-987D-2575FFC4B0FD}" type="presParOf" srcId="{DD152A20-8D33-A848-B6B6-C7257C3C5889}" destId="{0F6A69AD-B1B3-5E4B-8A2A-1EC3A50AF2E6}" srcOrd="1" destOrd="0" presId="urn:microsoft.com/office/officeart/2008/layout/HalfCircleOrganizationChart"/>
    <dgm:cxn modelId="{4DDA5991-DB48-6547-B8E4-B0EC29BB03E4}" type="presParOf" srcId="{DD152A20-8D33-A848-B6B6-C7257C3C5889}" destId="{AEF920FB-7A4E-AF42-B32C-77805CF71A7F}" srcOrd="2" destOrd="0" presId="urn:microsoft.com/office/officeart/2008/layout/HalfCircleOrganizationChart"/>
    <dgm:cxn modelId="{8E848975-C97B-3841-8F67-CD2C59CBCD0C}" type="presParOf" srcId="{BE17E612-E89F-6F41-96BA-836646107764}" destId="{71FA161E-B8B0-204C-9F6A-B4220BCE6ACF}" srcOrd="2" destOrd="0" presId="urn:microsoft.com/office/officeart/2008/layout/HalfCircleOrganizationChart"/>
    <dgm:cxn modelId="{BCBE7CCF-E2D1-AA47-ACDF-FE5EE37ADE65}" type="presParOf" srcId="{BE17E612-E89F-6F41-96BA-836646107764}" destId="{E1267A53-6B9B-9B41-93A0-435CE49BE3AA}" srcOrd="3" destOrd="0" presId="urn:microsoft.com/office/officeart/2008/layout/HalfCircleOrganizationChart"/>
    <dgm:cxn modelId="{E1879979-AC67-CB46-8B72-AD892061F6BD}" type="presParOf" srcId="{E1267A53-6B9B-9B41-93A0-435CE49BE3AA}" destId="{EA95EBB5-3FD5-2845-8DB3-99DA86066E27}" srcOrd="0" destOrd="0" presId="urn:microsoft.com/office/officeart/2008/layout/HalfCircleOrganizationChart"/>
    <dgm:cxn modelId="{7C6A4C7E-E64D-694D-B5E3-E601C15BDA2A}" type="presParOf" srcId="{EA95EBB5-3FD5-2845-8DB3-99DA86066E27}" destId="{17574C1E-F374-0E49-A22F-F9BBD066587E}" srcOrd="0" destOrd="0" presId="urn:microsoft.com/office/officeart/2008/layout/HalfCircleOrganizationChart"/>
    <dgm:cxn modelId="{C1370B36-B4BE-E64E-B286-9A04B25A32B8}" type="presParOf" srcId="{EA95EBB5-3FD5-2845-8DB3-99DA86066E27}" destId="{31D4F0F2-6781-9848-A4D9-6C33410FB4DC}" srcOrd="1" destOrd="0" presId="urn:microsoft.com/office/officeart/2008/layout/HalfCircleOrganizationChart"/>
    <dgm:cxn modelId="{42B91445-68BB-4A44-8D36-CD8E08593D3A}" type="presParOf" srcId="{EA95EBB5-3FD5-2845-8DB3-99DA86066E27}" destId="{CBD81E6E-1B06-5F4E-8C70-BA8C98345014}" srcOrd="2" destOrd="0" presId="urn:microsoft.com/office/officeart/2008/layout/HalfCircleOrganizationChart"/>
    <dgm:cxn modelId="{FF14FFD0-D34A-5E40-BCD8-E3B8E40F16A9}" type="presParOf" srcId="{EA95EBB5-3FD5-2845-8DB3-99DA86066E27}" destId="{1FF08002-947B-2845-AA25-721DF740B41E}" srcOrd="3" destOrd="0" presId="urn:microsoft.com/office/officeart/2008/layout/HalfCircleOrganizationChart"/>
    <dgm:cxn modelId="{F412EC18-2BA1-644B-997C-2C062496CBEC}" type="presParOf" srcId="{E1267A53-6B9B-9B41-93A0-435CE49BE3AA}" destId="{547F1826-3CD2-3344-BFAD-1961216FF0C5}" srcOrd="1" destOrd="0" presId="urn:microsoft.com/office/officeart/2008/layout/HalfCircleOrganizationChart"/>
    <dgm:cxn modelId="{60647D24-7A69-D14A-9C63-07D8AE9B49B0}" type="presParOf" srcId="{E1267A53-6B9B-9B41-93A0-435CE49BE3AA}" destId="{232F99D4-409B-314C-A182-643A2989D82C}" srcOrd="2" destOrd="0" presId="urn:microsoft.com/office/officeart/2008/layout/HalfCircleOrganizationChart"/>
    <dgm:cxn modelId="{D7BA6D42-BC74-4647-AE7A-C9A72E08BEA5}" type="presParOf" srcId="{3C748EDB-8EF3-E743-9FFF-830FE521FE6C}" destId="{F9FE4C60-99FF-0345-950C-373ABBCF0F73}" srcOrd="2" destOrd="0" presId="urn:microsoft.com/office/officeart/2008/layout/HalfCircleOrganizationChart"/>
    <dgm:cxn modelId="{AE03047C-290F-BE49-B86A-B4D22FD2E7E0}" type="presParOf" srcId="{8568029A-EFA8-6343-8637-FE4AF9E92D36}" destId="{74282970-CEB3-CB40-B116-2C8D75BA1398}" srcOrd="2" destOrd="0" presId="urn:microsoft.com/office/officeart/2008/layout/HalfCircleOrganizationChart"/>
    <dgm:cxn modelId="{B19C32AB-B849-9B4E-932E-00A243F38436}" type="presParOf" srcId="{0C472C36-CBAD-0C4B-B6D3-5B3C2A878BE4}" destId="{51A28AE1-683D-9841-9923-73E7BF05A237}" srcOrd="2" destOrd="0" presId="urn:microsoft.com/office/officeart/2008/layout/HalfCircleOrganizationChart"/>
    <dgm:cxn modelId="{F3A3271A-12BE-284D-AED0-B7B24130028B}" type="presParOf" srcId="{BAD8FE48-E554-4841-8738-FFEB3ACB79AF}" destId="{A585C20C-BB87-1F4B-8F78-BEC4CDEB3AD6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FC91F14-C8AC-9948-8FD8-CEDB1E9EE08E}" type="doc">
      <dgm:prSet loTypeId="urn:microsoft.com/office/officeart/2008/layout/HalfCircleOrganizationChart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5D2FF51D-5006-0840-84AF-18CE86EB7896}">
      <dgm:prSet phldrT="[Texte]" custT="1"/>
      <dgm:spPr/>
      <dgm:t>
        <a:bodyPr/>
        <a:lstStyle/>
        <a:p>
          <a:r>
            <a:rPr lang="fr-FR" sz="1600" b="0" i="0" dirty="0" smtClean="0">
              <a:solidFill>
                <a:srgbClr val="3366FF"/>
              </a:solidFill>
            </a:rPr>
            <a:t>IGC/A   (ANSSI)</a:t>
          </a:r>
          <a:endParaRPr lang="fr-FR" sz="1600" b="0" i="0" dirty="0">
            <a:solidFill>
              <a:srgbClr val="3366FF"/>
            </a:solidFill>
          </a:endParaRPr>
        </a:p>
      </dgm:t>
    </dgm:pt>
    <dgm:pt modelId="{7A67D5EE-F62D-B345-B7D7-46DF258DB673}" type="parTrans" cxnId="{34C0BECA-0816-6D43-B1A6-3B255AEF9A71}">
      <dgm:prSet/>
      <dgm:spPr/>
      <dgm:t>
        <a:bodyPr/>
        <a:lstStyle/>
        <a:p>
          <a:endParaRPr lang="fr-FR"/>
        </a:p>
      </dgm:t>
    </dgm:pt>
    <dgm:pt modelId="{65D25B3D-0C37-5848-9E84-5001882FFBA9}" type="sibTrans" cxnId="{34C0BECA-0816-6D43-B1A6-3B255AEF9A71}">
      <dgm:prSet/>
      <dgm:spPr/>
      <dgm:t>
        <a:bodyPr/>
        <a:lstStyle/>
        <a:p>
          <a:endParaRPr lang="fr-FR"/>
        </a:p>
      </dgm:t>
    </dgm:pt>
    <dgm:pt modelId="{294D340D-4D44-CC4B-95DC-30D949F05A02}">
      <dgm:prSet phldrT="[Texte]" custT="1"/>
      <dgm:spPr/>
      <dgm:t>
        <a:bodyPr/>
        <a:lstStyle/>
        <a:p>
          <a:r>
            <a:rPr lang="fr-FR" sz="1600" b="0" i="0" dirty="0" err="1" smtClean="0">
              <a:solidFill>
                <a:srgbClr val="3366FF"/>
              </a:solidFill>
            </a:rPr>
            <a:t>Ministry</a:t>
          </a:r>
          <a:r>
            <a:rPr lang="fr-FR" sz="1600" b="0" i="0" dirty="0" smtClean="0">
              <a:solidFill>
                <a:srgbClr val="3366FF"/>
              </a:solidFill>
            </a:rPr>
            <a:t> of Education</a:t>
          </a:r>
          <a:endParaRPr lang="fr-FR" sz="1600" b="0" i="0" dirty="0">
            <a:solidFill>
              <a:srgbClr val="3366FF"/>
            </a:solidFill>
          </a:endParaRPr>
        </a:p>
      </dgm:t>
    </dgm:pt>
    <dgm:pt modelId="{49776C0F-BEE6-D34F-A698-076A4787C610}" type="parTrans" cxnId="{6F4F12AF-44D3-884C-893B-EBB1F053AFA2}">
      <dgm:prSet/>
      <dgm:spPr/>
      <dgm:t>
        <a:bodyPr/>
        <a:lstStyle/>
        <a:p>
          <a:endParaRPr lang="fr-FR"/>
        </a:p>
      </dgm:t>
    </dgm:pt>
    <dgm:pt modelId="{E60F6C87-AAE9-B948-9F28-1349FAB4C264}" type="sibTrans" cxnId="{6F4F12AF-44D3-884C-893B-EBB1F053AFA2}">
      <dgm:prSet/>
      <dgm:spPr/>
      <dgm:t>
        <a:bodyPr/>
        <a:lstStyle/>
        <a:p>
          <a:endParaRPr lang="fr-FR"/>
        </a:p>
      </dgm:t>
    </dgm:pt>
    <dgm:pt modelId="{45F64D58-E421-434F-A5A8-FBC43895CD53}">
      <dgm:prSet phldrT="[Texte]" custT="1"/>
      <dgm:spPr/>
      <dgm:t>
        <a:bodyPr/>
        <a:lstStyle/>
        <a:p>
          <a:r>
            <a:rPr lang="fr-FR" sz="1600" b="0" i="0" dirty="0" smtClean="0"/>
            <a:t>Education</a:t>
          </a:r>
          <a:endParaRPr lang="fr-FR" sz="1600" b="0" i="0" dirty="0"/>
        </a:p>
      </dgm:t>
    </dgm:pt>
    <dgm:pt modelId="{09B7DE15-595A-D049-BA75-3ED367BE64AF}" type="parTrans" cxnId="{3AABA40A-9945-D24D-968B-4DA0B8C8E780}">
      <dgm:prSet/>
      <dgm:spPr/>
      <dgm:t>
        <a:bodyPr/>
        <a:lstStyle/>
        <a:p>
          <a:endParaRPr lang="fr-FR"/>
        </a:p>
      </dgm:t>
    </dgm:pt>
    <dgm:pt modelId="{D8C88BDB-7E21-B548-A862-9DFABAA62C7C}" type="sibTrans" cxnId="{3AABA40A-9945-D24D-968B-4DA0B8C8E780}">
      <dgm:prSet/>
      <dgm:spPr/>
      <dgm:t>
        <a:bodyPr/>
        <a:lstStyle/>
        <a:p>
          <a:endParaRPr lang="fr-FR"/>
        </a:p>
      </dgm:t>
    </dgm:pt>
    <dgm:pt modelId="{A34DAF13-F8DC-7D47-84A0-D1AE37DBDC58}">
      <dgm:prSet phldrT="[Texte]" custT="1"/>
      <dgm:spPr/>
      <dgm:t>
        <a:bodyPr/>
        <a:lstStyle/>
        <a:p>
          <a:r>
            <a:rPr lang="fr-FR" sz="1600" b="0" i="0" dirty="0" smtClean="0"/>
            <a:t>Server</a:t>
          </a:r>
          <a:endParaRPr lang="fr-FR" sz="1600" b="0" i="0" dirty="0"/>
        </a:p>
      </dgm:t>
    </dgm:pt>
    <dgm:pt modelId="{901F676A-3194-6443-A678-A224291029BA}" type="parTrans" cxnId="{86F0F7D1-A7C8-0D44-8BA5-3F4E02BD119A}">
      <dgm:prSet/>
      <dgm:spPr/>
      <dgm:t>
        <a:bodyPr/>
        <a:lstStyle/>
        <a:p>
          <a:endParaRPr lang="fr-FR"/>
        </a:p>
      </dgm:t>
    </dgm:pt>
    <dgm:pt modelId="{8D1AD006-AB52-794A-8F34-E66DFD9E2732}" type="sibTrans" cxnId="{86F0F7D1-A7C8-0D44-8BA5-3F4E02BD119A}">
      <dgm:prSet/>
      <dgm:spPr/>
      <dgm:t>
        <a:bodyPr/>
        <a:lstStyle/>
        <a:p>
          <a:endParaRPr lang="fr-FR"/>
        </a:p>
      </dgm:t>
    </dgm:pt>
    <dgm:pt modelId="{876D4065-647D-CE4F-969A-A2C5C8BC1F1C}">
      <dgm:prSet phldrT="[Texte]" custT="1"/>
      <dgm:spPr/>
      <dgm:t>
        <a:bodyPr/>
        <a:lstStyle/>
        <a:p>
          <a:r>
            <a:rPr lang="fr-FR" sz="1600" b="0" i="0" dirty="0" err="1" smtClean="0"/>
            <a:t>Personal</a:t>
          </a:r>
          <a:endParaRPr lang="fr-FR" sz="1600" b="0" i="0" dirty="0"/>
        </a:p>
      </dgm:t>
    </dgm:pt>
    <dgm:pt modelId="{7CB1C6C4-7B72-7845-9A6E-6CC579E66D3E}" type="parTrans" cxnId="{2B5F516D-4703-DD46-91ED-6F51229B710D}">
      <dgm:prSet/>
      <dgm:spPr/>
      <dgm:t>
        <a:bodyPr/>
        <a:lstStyle/>
        <a:p>
          <a:endParaRPr lang="fr-FR"/>
        </a:p>
      </dgm:t>
    </dgm:pt>
    <dgm:pt modelId="{5ADCE114-9C9C-F64B-BF4E-4152A46B4744}" type="sibTrans" cxnId="{2B5F516D-4703-DD46-91ED-6F51229B710D}">
      <dgm:prSet/>
      <dgm:spPr/>
      <dgm:t>
        <a:bodyPr/>
        <a:lstStyle/>
        <a:p>
          <a:endParaRPr lang="fr-FR"/>
        </a:p>
      </dgm:t>
    </dgm:pt>
    <dgm:pt modelId="{81B71660-B841-B44D-996A-802CA253A8F9}">
      <dgm:prSet phldrT="[Texte]" custT="1"/>
      <dgm:spPr/>
      <dgm:t>
        <a:bodyPr/>
        <a:lstStyle/>
        <a:p>
          <a:r>
            <a:rPr lang="fr-FR" sz="1600" b="1" i="0" dirty="0" err="1" smtClean="0">
              <a:solidFill>
                <a:srgbClr val="3366FF"/>
              </a:solidFill>
            </a:rPr>
            <a:t>Research</a:t>
          </a:r>
          <a:endParaRPr lang="fr-FR" sz="1600" b="1" i="0" dirty="0">
            <a:solidFill>
              <a:srgbClr val="3366FF"/>
            </a:solidFill>
          </a:endParaRPr>
        </a:p>
      </dgm:t>
    </dgm:pt>
    <dgm:pt modelId="{D386790A-5F22-0743-BEA6-52B0D633349D}" type="parTrans" cxnId="{5790B9D6-8CEB-1346-9A5B-52E05AF460E5}">
      <dgm:prSet/>
      <dgm:spPr/>
      <dgm:t>
        <a:bodyPr/>
        <a:lstStyle/>
        <a:p>
          <a:endParaRPr lang="fr-FR"/>
        </a:p>
      </dgm:t>
    </dgm:pt>
    <dgm:pt modelId="{4B2579BB-9DDB-CA4A-A097-37E496C34959}" type="sibTrans" cxnId="{5790B9D6-8CEB-1346-9A5B-52E05AF460E5}">
      <dgm:prSet/>
      <dgm:spPr/>
      <dgm:t>
        <a:bodyPr/>
        <a:lstStyle/>
        <a:p>
          <a:endParaRPr lang="fr-FR"/>
        </a:p>
      </dgm:t>
    </dgm:pt>
    <dgm:pt modelId="{10DF4A63-5113-1049-8641-6C59DBF6F2A0}">
      <dgm:prSet phldrT="[Texte]" custT="1"/>
      <dgm:spPr/>
      <dgm:t>
        <a:bodyPr/>
        <a:lstStyle/>
        <a:p>
          <a:r>
            <a:rPr lang="fr-FR" sz="1600" b="1" i="0" dirty="0" err="1" smtClean="0">
              <a:solidFill>
                <a:srgbClr val="3366FF"/>
              </a:solidFill>
            </a:rPr>
            <a:t>Personal</a:t>
          </a:r>
          <a:endParaRPr lang="fr-FR" sz="1600" b="1" i="0" dirty="0">
            <a:solidFill>
              <a:srgbClr val="3366FF"/>
            </a:solidFill>
          </a:endParaRPr>
        </a:p>
      </dgm:t>
    </dgm:pt>
    <dgm:pt modelId="{BB6E14D1-4A9B-8B4E-B943-C14765B73D9D}" type="parTrans" cxnId="{98C61D52-A288-3843-9758-664B9262AF13}">
      <dgm:prSet/>
      <dgm:spPr/>
      <dgm:t>
        <a:bodyPr/>
        <a:lstStyle/>
        <a:p>
          <a:endParaRPr lang="fr-FR"/>
        </a:p>
      </dgm:t>
    </dgm:pt>
    <dgm:pt modelId="{2884D28F-4A0E-1242-85A3-30E4E0438C83}" type="sibTrans" cxnId="{98C61D52-A288-3843-9758-664B9262AF13}">
      <dgm:prSet/>
      <dgm:spPr/>
      <dgm:t>
        <a:bodyPr/>
        <a:lstStyle/>
        <a:p>
          <a:endParaRPr lang="fr-FR"/>
        </a:p>
      </dgm:t>
    </dgm:pt>
    <dgm:pt modelId="{5BD05E82-0D22-D046-B473-C67C98B5BEC4}">
      <dgm:prSet phldrT="[Texte]" custT="1"/>
      <dgm:spPr/>
      <dgm:t>
        <a:bodyPr/>
        <a:lstStyle/>
        <a:p>
          <a:r>
            <a:rPr lang="fr-FR" sz="1600" b="1" i="0" dirty="0" smtClean="0">
              <a:solidFill>
                <a:srgbClr val="3366FF"/>
              </a:solidFill>
            </a:rPr>
            <a:t>Partner</a:t>
          </a:r>
          <a:endParaRPr lang="fr-FR" sz="1600" b="1" i="0" dirty="0">
            <a:solidFill>
              <a:srgbClr val="3366FF"/>
            </a:solidFill>
          </a:endParaRPr>
        </a:p>
      </dgm:t>
    </dgm:pt>
    <dgm:pt modelId="{C3D263ED-469D-0B46-A0D6-608FF972EA36}" type="parTrans" cxnId="{84C4E50C-F898-BE4C-B10C-79A0B09703C5}">
      <dgm:prSet/>
      <dgm:spPr/>
      <dgm:t>
        <a:bodyPr/>
        <a:lstStyle/>
        <a:p>
          <a:endParaRPr lang="fr-FR"/>
        </a:p>
      </dgm:t>
    </dgm:pt>
    <dgm:pt modelId="{F929C4B3-BDBE-BA44-8651-DF55A6D18E53}" type="sibTrans" cxnId="{84C4E50C-F898-BE4C-B10C-79A0B09703C5}">
      <dgm:prSet/>
      <dgm:spPr/>
      <dgm:t>
        <a:bodyPr/>
        <a:lstStyle/>
        <a:p>
          <a:endParaRPr lang="fr-FR"/>
        </a:p>
      </dgm:t>
    </dgm:pt>
    <dgm:pt modelId="{B816F0EA-15D9-0C4D-9CA7-043662505C0F}">
      <dgm:prSet phldrT="[Texte]" custT="1"/>
      <dgm:spPr/>
      <dgm:t>
        <a:bodyPr/>
        <a:lstStyle/>
        <a:p>
          <a:r>
            <a:rPr lang="fr-FR" sz="1600" b="1" i="0" dirty="0" smtClean="0">
              <a:solidFill>
                <a:srgbClr val="3366FF"/>
              </a:solidFill>
            </a:rPr>
            <a:t>Server</a:t>
          </a:r>
          <a:endParaRPr lang="fr-FR" sz="1600" b="1" i="0" dirty="0">
            <a:solidFill>
              <a:srgbClr val="3366FF"/>
            </a:solidFill>
          </a:endParaRPr>
        </a:p>
      </dgm:t>
    </dgm:pt>
    <dgm:pt modelId="{4552A33E-A2B4-1B4C-A737-E6BE0D9C5867}" type="parTrans" cxnId="{2745C982-C920-CA48-8D4A-EF08D0F83294}">
      <dgm:prSet/>
      <dgm:spPr/>
      <dgm:t>
        <a:bodyPr/>
        <a:lstStyle/>
        <a:p>
          <a:endParaRPr lang="fr-FR"/>
        </a:p>
      </dgm:t>
    </dgm:pt>
    <dgm:pt modelId="{7084A753-4AB0-2340-B6D3-522EB788B2A7}" type="sibTrans" cxnId="{2745C982-C920-CA48-8D4A-EF08D0F83294}">
      <dgm:prSet/>
      <dgm:spPr/>
      <dgm:t>
        <a:bodyPr/>
        <a:lstStyle/>
        <a:p>
          <a:endParaRPr lang="fr-FR"/>
        </a:p>
      </dgm:t>
    </dgm:pt>
    <dgm:pt modelId="{BBAB9B13-9367-7247-98EC-6E2E0F9BEA97}" type="pres">
      <dgm:prSet presAssocID="{AFC91F14-C8AC-9948-8FD8-CEDB1E9EE08E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BAD8FE48-E554-4841-8738-FFEB3ACB79AF}" type="pres">
      <dgm:prSet presAssocID="{5D2FF51D-5006-0840-84AF-18CE86EB7896}" presName="hierRoot1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6DA0D968-658C-4E4E-9D73-3D6A5EF4CD79}" type="pres">
      <dgm:prSet presAssocID="{5D2FF51D-5006-0840-84AF-18CE86EB7896}" presName="rootComposite1" presStyleCnt="0"/>
      <dgm:spPr/>
      <dgm:t>
        <a:bodyPr/>
        <a:lstStyle/>
        <a:p>
          <a:endParaRPr lang="fr-FR"/>
        </a:p>
      </dgm:t>
    </dgm:pt>
    <dgm:pt modelId="{37EB3110-235F-3643-AB5D-EF5D83280F02}" type="pres">
      <dgm:prSet presAssocID="{5D2FF51D-5006-0840-84AF-18CE86EB7896}" presName="rootText1" presStyleLbl="alignAcc1" presStyleIdx="0" presStyleCnt="0" custScaleX="144977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52392BD-80A9-824B-B0C0-48547A9B8AE9}" type="pres">
      <dgm:prSet presAssocID="{5D2FF51D-5006-0840-84AF-18CE86EB7896}" presName="topArc1" presStyleLbl="parChTrans1D1" presStyleIdx="0" presStyleCnt="18"/>
      <dgm:spPr/>
      <dgm:t>
        <a:bodyPr/>
        <a:lstStyle/>
        <a:p>
          <a:endParaRPr lang="fr-FR"/>
        </a:p>
      </dgm:t>
    </dgm:pt>
    <dgm:pt modelId="{6B2BA29D-8A22-4A4F-9299-5D6279B4DAD8}" type="pres">
      <dgm:prSet presAssocID="{5D2FF51D-5006-0840-84AF-18CE86EB7896}" presName="bottomArc1" presStyleLbl="parChTrans1D1" presStyleIdx="1" presStyleCnt="18"/>
      <dgm:spPr/>
      <dgm:t>
        <a:bodyPr/>
        <a:lstStyle/>
        <a:p>
          <a:endParaRPr lang="fr-FR"/>
        </a:p>
      </dgm:t>
    </dgm:pt>
    <dgm:pt modelId="{7A2650DF-8A74-984F-B315-7472DBB7DA63}" type="pres">
      <dgm:prSet presAssocID="{5D2FF51D-5006-0840-84AF-18CE86EB7896}" presName="topConnNode1" presStyleLbl="node1" presStyleIdx="0" presStyleCnt="0"/>
      <dgm:spPr/>
      <dgm:t>
        <a:bodyPr/>
        <a:lstStyle/>
        <a:p>
          <a:endParaRPr lang="fr-FR"/>
        </a:p>
      </dgm:t>
    </dgm:pt>
    <dgm:pt modelId="{F51DDA9F-CBF2-834D-AAC4-761CCDA50E05}" type="pres">
      <dgm:prSet presAssocID="{5D2FF51D-5006-0840-84AF-18CE86EB7896}" presName="hierChild2" presStyleCnt="0"/>
      <dgm:spPr/>
      <dgm:t>
        <a:bodyPr/>
        <a:lstStyle/>
        <a:p>
          <a:endParaRPr lang="fr-FR"/>
        </a:p>
      </dgm:t>
    </dgm:pt>
    <dgm:pt modelId="{4789800E-C0ED-7342-9D82-C679BCB3F443}" type="pres">
      <dgm:prSet presAssocID="{49776C0F-BEE6-D34F-A698-076A4787C610}" presName="Name28" presStyleLbl="parChTrans1D2" presStyleIdx="0" presStyleCnt="1"/>
      <dgm:spPr/>
      <dgm:t>
        <a:bodyPr/>
        <a:lstStyle/>
        <a:p>
          <a:endParaRPr lang="fr-FR"/>
        </a:p>
      </dgm:t>
    </dgm:pt>
    <dgm:pt modelId="{0C472C36-CBAD-0C4B-B6D3-5B3C2A878BE4}" type="pres">
      <dgm:prSet presAssocID="{294D340D-4D44-CC4B-95DC-30D949F05A02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1FD4BC3B-D7E7-7E4F-BE5A-2AE954A96BCA}" type="pres">
      <dgm:prSet presAssocID="{294D340D-4D44-CC4B-95DC-30D949F05A02}" presName="rootComposite2" presStyleCnt="0"/>
      <dgm:spPr/>
      <dgm:t>
        <a:bodyPr/>
        <a:lstStyle/>
        <a:p>
          <a:endParaRPr lang="fr-FR"/>
        </a:p>
      </dgm:t>
    </dgm:pt>
    <dgm:pt modelId="{EB2845C5-7FB5-4744-8692-B9F6605ABD13}" type="pres">
      <dgm:prSet presAssocID="{294D340D-4D44-CC4B-95DC-30D949F05A02}" presName="rootText2" presStyleLbl="alignAcc1" presStyleIdx="0" presStyleCnt="0" custScaleX="16753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50D179-B393-634E-9EBB-F1AD0D9A38B2}" type="pres">
      <dgm:prSet presAssocID="{294D340D-4D44-CC4B-95DC-30D949F05A02}" presName="topArc2" presStyleLbl="parChTrans1D1" presStyleIdx="2" presStyleCnt="18"/>
      <dgm:spPr/>
      <dgm:t>
        <a:bodyPr/>
        <a:lstStyle/>
        <a:p>
          <a:endParaRPr lang="fr-FR"/>
        </a:p>
      </dgm:t>
    </dgm:pt>
    <dgm:pt modelId="{A4C64491-2A3C-3E45-AE75-60D21C6BA9B9}" type="pres">
      <dgm:prSet presAssocID="{294D340D-4D44-CC4B-95DC-30D949F05A02}" presName="bottomArc2" presStyleLbl="parChTrans1D1" presStyleIdx="3" presStyleCnt="18"/>
      <dgm:spPr/>
      <dgm:t>
        <a:bodyPr/>
        <a:lstStyle/>
        <a:p>
          <a:endParaRPr lang="fr-FR"/>
        </a:p>
      </dgm:t>
    </dgm:pt>
    <dgm:pt modelId="{2E245934-21F6-1C4B-A1F9-7B3BC3856548}" type="pres">
      <dgm:prSet presAssocID="{294D340D-4D44-CC4B-95DC-30D949F05A02}" presName="topConnNode2" presStyleLbl="node2" presStyleIdx="0" presStyleCnt="0"/>
      <dgm:spPr/>
      <dgm:t>
        <a:bodyPr/>
        <a:lstStyle/>
        <a:p>
          <a:endParaRPr lang="fr-FR"/>
        </a:p>
      </dgm:t>
    </dgm:pt>
    <dgm:pt modelId="{41EECFCF-EBC7-CC43-AB44-1EB7F0978678}" type="pres">
      <dgm:prSet presAssocID="{294D340D-4D44-CC4B-95DC-30D949F05A02}" presName="hierChild4" presStyleCnt="0"/>
      <dgm:spPr/>
      <dgm:t>
        <a:bodyPr/>
        <a:lstStyle/>
        <a:p>
          <a:endParaRPr lang="fr-FR"/>
        </a:p>
      </dgm:t>
    </dgm:pt>
    <dgm:pt modelId="{F2560D27-F7F3-024F-984B-E8F7900EED75}" type="pres">
      <dgm:prSet presAssocID="{09B7DE15-595A-D049-BA75-3ED367BE64AF}" presName="Name28" presStyleLbl="parChTrans1D3" presStyleIdx="0" presStyleCnt="2"/>
      <dgm:spPr/>
      <dgm:t>
        <a:bodyPr/>
        <a:lstStyle/>
        <a:p>
          <a:endParaRPr lang="fr-FR"/>
        </a:p>
      </dgm:t>
    </dgm:pt>
    <dgm:pt modelId="{4C8602D9-23A7-8D47-A338-D0C9877A3503}" type="pres">
      <dgm:prSet presAssocID="{45F64D58-E421-434F-A5A8-FBC43895CD53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3B6B4B23-6EF5-5B4C-9DD6-E650C6C9F6B8}" type="pres">
      <dgm:prSet presAssocID="{45F64D58-E421-434F-A5A8-FBC43895CD53}" presName="rootComposite2" presStyleCnt="0"/>
      <dgm:spPr/>
      <dgm:t>
        <a:bodyPr/>
        <a:lstStyle/>
        <a:p>
          <a:endParaRPr lang="fr-FR"/>
        </a:p>
      </dgm:t>
    </dgm:pt>
    <dgm:pt modelId="{D937F0B0-1EF7-5042-AB4D-EA7FC97E5C49}" type="pres">
      <dgm:prSet presAssocID="{45F64D58-E421-434F-A5A8-FBC43895CD53}" presName="rootText2" presStyleLbl="alignAcc1" presStyleIdx="0" presStyleCnt="0" custScaleX="180049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05C01EB-A67D-D64E-8B32-94340CC8D9D0}" type="pres">
      <dgm:prSet presAssocID="{45F64D58-E421-434F-A5A8-FBC43895CD53}" presName="topArc2" presStyleLbl="parChTrans1D1" presStyleIdx="4" presStyleCnt="18"/>
      <dgm:spPr/>
      <dgm:t>
        <a:bodyPr/>
        <a:lstStyle/>
        <a:p>
          <a:endParaRPr lang="fr-FR"/>
        </a:p>
      </dgm:t>
    </dgm:pt>
    <dgm:pt modelId="{785DF2C6-0F20-304D-9C39-6789B5622404}" type="pres">
      <dgm:prSet presAssocID="{45F64D58-E421-434F-A5A8-FBC43895CD53}" presName="bottomArc2" presStyleLbl="parChTrans1D1" presStyleIdx="5" presStyleCnt="18"/>
      <dgm:spPr/>
      <dgm:t>
        <a:bodyPr/>
        <a:lstStyle/>
        <a:p>
          <a:endParaRPr lang="fr-FR"/>
        </a:p>
      </dgm:t>
    </dgm:pt>
    <dgm:pt modelId="{484B26D4-A628-5445-9EC4-DB7C65D181A0}" type="pres">
      <dgm:prSet presAssocID="{45F64D58-E421-434F-A5A8-FBC43895CD53}" presName="topConnNode2" presStyleLbl="node3" presStyleIdx="0" presStyleCnt="0"/>
      <dgm:spPr/>
      <dgm:t>
        <a:bodyPr/>
        <a:lstStyle/>
        <a:p>
          <a:endParaRPr lang="fr-FR"/>
        </a:p>
      </dgm:t>
    </dgm:pt>
    <dgm:pt modelId="{896889C1-E12E-F64C-8446-A1BC79505111}" type="pres">
      <dgm:prSet presAssocID="{45F64D58-E421-434F-A5A8-FBC43895CD53}" presName="hierChild4" presStyleCnt="0"/>
      <dgm:spPr/>
      <dgm:t>
        <a:bodyPr/>
        <a:lstStyle/>
        <a:p>
          <a:endParaRPr lang="fr-FR"/>
        </a:p>
      </dgm:t>
    </dgm:pt>
    <dgm:pt modelId="{5E74DBE6-99A0-F149-9424-65A5594E4AF9}" type="pres">
      <dgm:prSet presAssocID="{901F676A-3194-6443-A678-A224291029BA}" presName="Name28" presStyleLbl="parChTrans1D4" presStyleIdx="0" presStyleCnt="5"/>
      <dgm:spPr/>
      <dgm:t>
        <a:bodyPr/>
        <a:lstStyle/>
        <a:p>
          <a:endParaRPr lang="fr-FR"/>
        </a:p>
      </dgm:t>
    </dgm:pt>
    <dgm:pt modelId="{C3B1123A-0820-194D-AAE4-5C439EE53A5B}" type="pres">
      <dgm:prSet presAssocID="{A34DAF13-F8DC-7D47-84A0-D1AE37DBDC58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21FB14C0-A292-0F41-B31E-BC622EDA079F}" type="pres">
      <dgm:prSet presAssocID="{A34DAF13-F8DC-7D47-84A0-D1AE37DBDC58}" presName="rootComposite2" presStyleCnt="0"/>
      <dgm:spPr/>
      <dgm:t>
        <a:bodyPr/>
        <a:lstStyle/>
        <a:p>
          <a:endParaRPr lang="fr-FR"/>
        </a:p>
      </dgm:t>
    </dgm:pt>
    <dgm:pt modelId="{865B22D6-0E01-F44D-A8C6-EB873237CDFE}" type="pres">
      <dgm:prSet presAssocID="{A34DAF13-F8DC-7D47-84A0-D1AE37DBDC58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BC2A984-FB92-C54E-9AD7-648C705E05F2}" type="pres">
      <dgm:prSet presAssocID="{A34DAF13-F8DC-7D47-84A0-D1AE37DBDC58}" presName="topArc2" presStyleLbl="parChTrans1D1" presStyleIdx="6" presStyleCnt="18"/>
      <dgm:spPr/>
      <dgm:t>
        <a:bodyPr/>
        <a:lstStyle/>
        <a:p>
          <a:endParaRPr lang="fr-FR"/>
        </a:p>
      </dgm:t>
    </dgm:pt>
    <dgm:pt modelId="{111733F0-A4B1-C445-8B2F-61C3BF752E51}" type="pres">
      <dgm:prSet presAssocID="{A34DAF13-F8DC-7D47-84A0-D1AE37DBDC58}" presName="bottomArc2" presStyleLbl="parChTrans1D1" presStyleIdx="7" presStyleCnt="18"/>
      <dgm:spPr/>
      <dgm:t>
        <a:bodyPr/>
        <a:lstStyle/>
        <a:p>
          <a:endParaRPr lang="fr-FR"/>
        </a:p>
      </dgm:t>
    </dgm:pt>
    <dgm:pt modelId="{49681EC7-3F88-9E40-B854-85ED20ED0B38}" type="pres">
      <dgm:prSet presAssocID="{A34DAF13-F8DC-7D47-84A0-D1AE37DBDC58}" presName="topConnNode2" presStyleLbl="node4" presStyleIdx="0" presStyleCnt="0"/>
      <dgm:spPr/>
      <dgm:t>
        <a:bodyPr/>
        <a:lstStyle/>
        <a:p>
          <a:endParaRPr lang="fr-FR"/>
        </a:p>
      </dgm:t>
    </dgm:pt>
    <dgm:pt modelId="{8AD20E98-49BB-9A41-A5BE-A75EE9E03210}" type="pres">
      <dgm:prSet presAssocID="{A34DAF13-F8DC-7D47-84A0-D1AE37DBDC58}" presName="hierChild4" presStyleCnt="0"/>
      <dgm:spPr/>
      <dgm:t>
        <a:bodyPr/>
        <a:lstStyle/>
        <a:p>
          <a:endParaRPr lang="fr-FR"/>
        </a:p>
      </dgm:t>
    </dgm:pt>
    <dgm:pt modelId="{21005D71-6DE2-5849-9949-10E97D83F59B}" type="pres">
      <dgm:prSet presAssocID="{A34DAF13-F8DC-7D47-84A0-D1AE37DBDC58}" presName="hierChild5" presStyleCnt="0"/>
      <dgm:spPr/>
      <dgm:t>
        <a:bodyPr/>
        <a:lstStyle/>
        <a:p>
          <a:endParaRPr lang="fr-FR"/>
        </a:p>
      </dgm:t>
    </dgm:pt>
    <dgm:pt modelId="{FF8DA43C-E108-3D46-80C2-CA30FE197690}" type="pres">
      <dgm:prSet presAssocID="{7CB1C6C4-7B72-7845-9A6E-6CC579E66D3E}" presName="Name28" presStyleLbl="parChTrans1D4" presStyleIdx="1" presStyleCnt="5"/>
      <dgm:spPr/>
      <dgm:t>
        <a:bodyPr/>
        <a:lstStyle/>
        <a:p>
          <a:endParaRPr lang="fr-FR"/>
        </a:p>
      </dgm:t>
    </dgm:pt>
    <dgm:pt modelId="{6B5BDEE0-2186-3F4F-A4C0-3D685CB7A0C8}" type="pres">
      <dgm:prSet presAssocID="{876D4065-647D-CE4F-969A-A2C5C8BC1F1C}" presName="hierRoot2" presStyleCnt="0">
        <dgm:presLayoutVars>
          <dgm:hierBranch val="init"/>
        </dgm:presLayoutVars>
      </dgm:prSet>
      <dgm:spPr/>
      <dgm:t>
        <a:bodyPr/>
        <a:lstStyle/>
        <a:p>
          <a:endParaRPr lang="fr-FR"/>
        </a:p>
      </dgm:t>
    </dgm:pt>
    <dgm:pt modelId="{527B0A3A-4719-F14C-B4F5-5AB5F36257EA}" type="pres">
      <dgm:prSet presAssocID="{876D4065-647D-CE4F-969A-A2C5C8BC1F1C}" presName="rootComposite2" presStyleCnt="0"/>
      <dgm:spPr/>
      <dgm:t>
        <a:bodyPr/>
        <a:lstStyle/>
        <a:p>
          <a:endParaRPr lang="fr-FR"/>
        </a:p>
      </dgm:t>
    </dgm:pt>
    <dgm:pt modelId="{8305CE66-568D-C346-AD4A-AF9F80A3EFC3}" type="pres">
      <dgm:prSet presAssocID="{876D4065-647D-CE4F-969A-A2C5C8BC1F1C}" presName="rootText2" presStyleLbl="alignAcc1" presStyleIdx="0" presStyleCnt="0" custScaleX="9907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95488E-CE8D-EF42-A444-FE95DA36DFE4}" type="pres">
      <dgm:prSet presAssocID="{876D4065-647D-CE4F-969A-A2C5C8BC1F1C}" presName="topArc2" presStyleLbl="parChTrans1D1" presStyleIdx="8" presStyleCnt="18"/>
      <dgm:spPr/>
      <dgm:t>
        <a:bodyPr/>
        <a:lstStyle/>
        <a:p>
          <a:endParaRPr lang="fr-FR"/>
        </a:p>
      </dgm:t>
    </dgm:pt>
    <dgm:pt modelId="{62254DDE-5C53-F343-A17D-5AE99E08C985}" type="pres">
      <dgm:prSet presAssocID="{876D4065-647D-CE4F-969A-A2C5C8BC1F1C}" presName="bottomArc2" presStyleLbl="parChTrans1D1" presStyleIdx="9" presStyleCnt="18"/>
      <dgm:spPr/>
      <dgm:t>
        <a:bodyPr/>
        <a:lstStyle/>
        <a:p>
          <a:endParaRPr lang="fr-FR"/>
        </a:p>
      </dgm:t>
    </dgm:pt>
    <dgm:pt modelId="{B4529A54-9E8E-1C48-8468-7A2FCD812562}" type="pres">
      <dgm:prSet presAssocID="{876D4065-647D-CE4F-969A-A2C5C8BC1F1C}" presName="topConnNode2" presStyleLbl="node4" presStyleIdx="0" presStyleCnt="0"/>
      <dgm:spPr/>
      <dgm:t>
        <a:bodyPr/>
        <a:lstStyle/>
        <a:p>
          <a:endParaRPr lang="fr-FR"/>
        </a:p>
      </dgm:t>
    </dgm:pt>
    <dgm:pt modelId="{9040992C-33CC-7842-BA30-8BDB18157B58}" type="pres">
      <dgm:prSet presAssocID="{876D4065-647D-CE4F-969A-A2C5C8BC1F1C}" presName="hierChild4" presStyleCnt="0"/>
      <dgm:spPr/>
      <dgm:t>
        <a:bodyPr/>
        <a:lstStyle/>
        <a:p>
          <a:endParaRPr lang="fr-FR"/>
        </a:p>
      </dgm:t>
    </dgm:pt>
    <dgm:pt modelId="{BA3C1ECE-C555-444B-8138-E45E532FB559}" type="pres">
      <dgm:prSet presAssocID="{876D4065-647D-CE4F-969A-A2C5C8BC1F1C}" presName="hierChild5" presStyleCnt="0"/>
      <dgm:spPr/>
      <dgm:t>
        <a:bodyPr/>
        <a:lstStyle/>
        <a:p>
          <a:endParaRPr lang="fr-FR"/>
        </a:p>
      </dgm:t>
    </dgm:pt>
    <dgm:pt modelId="{823CEB50-95EA-714C-85DF-44C728A11E4D}" type="pres">
      <dgm:prSet presAssocID="{45F64D58-E421-434F-A5A8-FBC43895CD53}" presName="hierChild5" presStyleCnt="0"/>
      <dgm:spPr/>
      <dgm:t>
        <a:bodyPr/>
        <a:lstStyle/>
        <a:p>
          <a:endParaRPr lang="fr-FR"/>
        </a:p>
      </dgm:t>
    </dgm:pt>
    <dgm:pt modelId="{535FFC22-7906-1346-8E3A-73083A349011}" type="pres">
      <dgm:prSet presAssocID="{D386790A-5F22-0743-BEA6-52B0D633349D}" presName="Name28" presStyleLbl="parChTrans1D3" presStyleIdx="1" presStyleCnt="2"/>
      <dgm:spPr/>
      <dgm:t>
        <a:bodyPr/>
        <a:lstStyle/>
        <a:p>
          <a:endParaRPr lang="fr-FR"/>
        </a:p>
      </dgm:t>
    </dgm:pt>
    <dgm:pt modelId="{8568029A-EFA8-6343-8637-FE4AF9E92D36}" type="pres">
      <dgm:prSet presAssocID="{81B71660-B841-B44D-996A-802CA253A8F9}" presName="hierRoot2" presStyleCnt="0">
        <dgm:presLayoutVars>
          <dgm:hierBranch val="init"/>
        </dgm:presLayoutVars>
      </dgm:prSet>
      <dgm:spPr/>
    </dgm:pt>
    <dgm:pt modelId="{D2286681-C137-4442-B924-F16545F161EC}" type="pres">
      <dgm:prSet presAssocID="{81B71660-B841-B44D-996A-802CA253A8F9}" presName="rootComposite2" presStyleCnt="0"/>
      <dgm:spPr/>
    </dgm:pt>
    <dgm:pt modelId="{EA2700EA-D0EB-3340-8FCC-DCA3E07A99A2}" type="pres">
      <dgm:prSet presAssocID="{81B71660-B841-B44D-996A-802CA253A8F9}" presName="rootText2" presStyleLbl="alignAcc1" presStyleIdx="0" presStyleCnt="0" custScaleX="18026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EB77D03-C736-FF48-9E88-1BF488AF445B}" type="pres">
      <dgm:prSet presAssocID="{81B71660-B841-B44D-996A-802CA253A8F9}" presName="topArc2" presStyleLbl="parChTrans1D1" presStyleIdx="10" presStyleCnt="18"/>
      <dgm:spPr/>
    </dgm:pt>
    <dgm:pt modelId="{38ACEAD3-6B38-9D4E-8A81-98B1071DE978}" type="pres">
      <dgm:prSet presAssocID="{81B71660-B841-B44D-996A-802CA253A8F9}" presName="bottomArc2" presStyleLbl="parChTrans1D1" presStyleIdx="11" presStyleCnt="18"/>
      <dgm:spPr/>
    </dgm:pt>
    <dgm:pt modelId="{C620EFF8-FCC1-4641-8C6E-65399EA0E1D8}" type="pres">
      <dgm:prSet presAssocID="{81B71660-B841-B44D-996A-802CA253A8F9}" presName="topConnNode2" presStyleLbl="node3" presStyleIdx="0" presStyleCnt="0"/>
      <dgm:spPr/>
      <dgm:t>
        <a:bodyPr/>
        <a:lstStyle/>
        <a:p>
          <a:endParaRPr lang="fr-FR"/>
        </a:p>
      </dgm:t>
    </dgm:pt>
    <dgm:pt modelId="{2FB9326F-C3A0-5145-840F-B613BDD8A6EC}" type="pres">
      <dgm:prSet presAssocID="{81B71660-B841-B44D-996A-802CA253A8F9}" presName="hierChild4" presStyleCnt="0"/>
      <dgm:spPr/>
    </dgm:pt>
    <dgm:pt modelId="{95821F41-6CCF-C64B-81F5-C3919A0137BD}" type="pres">
      <dgm:prSet presAssocID="{4552A33E-A2B4-1B4C-A737-E6BE0D9C5867}" presName="Name28" presStyleLbl="parChTrans1D4" presStyleIdx="2" presStyleCnt="5"/>
      <dgm:spPr/>
      <dgm:t>
        <a:bodyPr/>
        <a:lstStyle/>
        <a:p>
          <a:endParaRPr lang="fr-FR"/>
        </a:p>
      </dgm:t>
    </dgm:pt>
    <dgm:pt modelId="{4169CD56-7723-7A49-9B2D-EF4140DAC1C0}" type="pres">
      <dgm:prSet presAssocID="{B816F0EA-15D9-0C4D-9CA7-043662505C0F}" presName="hierRoot2" presStyleCnt="0">
        <dgm:presLayoutVars>
          <dgm:hierBranch val="init"/>
        </dgm:presLayoutVars>
      </dgm:prSet>
      <dgm:spPr/>
    </dgm:pt>
    <dgm:pt modelId="{A80B6B54-C446-E144-9CDF-FB205BE4D16A}" type="pres">
      <dgm:prSet presAssocID="{B816F0EA-15D9-0C4D-9CA7-043662505C0F}" presName="rootComposite2" presStyleCnt="0"/>
      <dgm:spPr/>
    </dgm:pt>
    <dgm:pt modelId="{1CDC8306-4EDA-214A-A9DF-7F5D8F3C52BF}" type="pres">
      <dgm:prSet presAssocID="{B816F0EA-15D9-0C4D-9CA7-043662505C0F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4470E7A-4A1F-6F46-83CB-54DF4A49DBDB}" type="pres">
      <dgm:prSet presAssocID="{B816F0EA-15D9-0C4D-9CA7-043662505C0F}" presName="topArc2" presStyleLbl="parChTrans1D1" presStyleIdx="12" presStyleCnt="18"/>
      <dgm:spPr/>
    </dgm:pt>
    <dgm:pt modelId="{4D48E575-DDDE-2F45-9126-95E9625C755B}" type="pres">
      <dgm:prSet presAssocID="{B816F0EA-15D9-0C4D-9CA7-043662505C0F}" presName="bottomArc2" presStyleLbl="parChTrans1D1" presStyleIdx="13" presStyleCnt="18"/>
      <dgm:spPr/>
    </dgm:pt>
    <dgm:pt modelId="{4692AE11-5D14-A547-AF56-B5F58AF6055D}" type="pres">
      <dgm:prSet presAssocID="{B816F0EA-15D9-0C4D-9CA7-043662505C0F}" presName="topConnNode2" presStyleLbl="node4" presStyleIdx="0" presStyleCnt="0"/>
      <dgm:spPr/>
      <dgm:t>
        <a:bodyPr/>
        <a:lstStyle/>
        <a:p>
          <a:endParaRPr lang="fr-FR"/>
        </a:p>
      </dgm:t>
    </dgm:pt>
    <dgm:pt modelId="{B627E62B-A00A-A740-A8E0-D17230701856}" type="pres">
      <dgm:prSet presAssocID="{B816F0EA-15D9-0C4D-9CA7-043662505C0F}" presName="hierChild4" presStyleCnt="0"/>
      <dgm:spPr/>
    </dgm:pt>
    <dgm:pt modelId="{E4667761-6F04-CB4E-9E20-40384CEECCDF}" type="pres">
      <dgm:prSet presAssocID="{B816F0EA-15D9-0C4D-9CA7-043662505C0F}" presName="hierChild5" presStyleCnt="0"/>
      <dgm:spPr/>
    </dgm:pt>
    <dgm:pt modelId="{8D80F11A-3B4B-C742-B183-4B403B39C97F}" type="pres">
      <dgm:prSet presAssocID="{BB6E14D1-4A9B-8B4E-B943-C14765B73D9D}" presName="Name28" presStyleLbl="parChTrans1D4" presStyleIdx="3" presStyleCnt="5"/>
      <dgm:spPr/>
      <dgm:t>
        <a:bodyPr/>
        <a:lstStyle/>
        <a:p>
          <a:endParaRPr lang="fr-FR"/>
        </a:p>
      </dgm:t>
    </dgm:pt>
    <dgm:pt modelId="{AA8ACCC0-7799-DE49-A475-6FDCE73089A0}" type="pres">
      <dgm:prSet presAssocID="{10DF4A63-5113-1049-8641-6C59DBF6F2A0}" presName="hierRoot2" presStyleCnt="0">
        <dgm:presLayoutVars>
          <dgm:hierBranch val="init"/>
        </dgm:presLayoutVars>
      </dgm:prSet>
      <dgm:spPr/>
    </dgm:pt>
    <dgm:pt modelId="{E112247B-661A-2948-81EE-EE8746D1F6E7}" type="pres">
      <dgm:prSet presAssocID="{10DF4A63-5113-1049-8641-6C59DBF6F2A0}" presName="rootComposite2" presStyleCnt="0"/>
      <dgm:spPr/>
    </dgm:pt>
    <dgm:pt modelId="{60EF9D8C-FEB2-5844-BFFB-311AAA6F3805}" type="pres">
      <dgm:prSet presAssocID="{10DF4A63-5113-1049-8641-6C59DBF6F2A0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15EC3E7-DCED-2D49-903C-677B7EEFFF55}" type="pres">
      <dgm:prSet presAssocID="{10DF4A63-5113-1049-8641-6C59DBF6F2A0}" presName="topArc2" presStyleLbl="parChTrans1D1" presStyleIdx="14" presStyleCnt="18"/>
      <dgm:spPr/>
    </dgm:pt>
    <dgm:pt modelId="{1DC81E28-44E2-CD48-A536-4473605AA543}" type="pres">
      <dgm:prSet presAssocID="{10DF4A63-5113-1049-8641-6C59DBF6F2A0}" presName="bottomArc2" presStyleLbl="parChTrans1D1" presStyleIdx="15" presStyleCnt="18"/>
      <dgm:spPr/>
    </dgm:pt>
    <dgm:pt modelId="{99AB7F7B-BF7C-1341-BF07-102B6D5ED63D}" type="pres">
      <dgm:prSet presAssocID="{10DF4A63-5113-1049-8641-6C59DBF6F2A0}" presName="topConnNode2" presStyleLbl="node4" presStyleIdx="0" presStyleCnt="0"/>
      <dgm:spPr/>
      <dgm:t>
        <a:bodyPr/>
        <a:lstStyle/>
        <a:p>
          <a:endParaRPr lang="fr-FR"/>
        </a:p>
      </dgm:t>
    </dgm:pt>
    <dgm:pt modelId="{AA68115F-2B5D-9F47-861B-66FCB580A5EC}" type="pres">
      <dgm:prSet presAssocID="{10DF4A63-5113-1049-8641-6C59DBF6F2A0}" presName="hierChild4" presStyleCnt="0"/>
      <dgm:spPr/>
    </dgm:pt>
    <dgm:pt modelId="{39C12DD8-6A73-D64E-BDF0-6BDB9864D10C}" type="pres">
      <dgm:prSet presAssocID="{10DF4A63-5113-1049-8641-6C59DBF6F2A0}" presName="hierChild5" presStyleCnt="0"/>
      <dgm:spPr/>
    </dgm:pt>
    <dgm:pt modelId="{ECA22D43-EF07-B34C-B952-5AB11080B034}" type="pres">
      <dgm:prSet presAssocID="{C3D263ED-469D-0B46-A0D6-608FF972EA36}" presName="Name28" presStyleLbl="parChTrans1D4" presStyleIdx="4" presStyleCnt="5"/>
      <dgm:spPr/>
      <dgm:t>
        <a:bodyPr/>
        <a:lstStyle/>
        <a:p>
          <a:endParaRPr lang="fr-FR"/>
        </a:p>
      </dgm:t>
    </dgm:pt>
    <dgm:pt modelId="{24DA173F-B5EC-834C-ADC7-253214D0946E}" type="pres">
      <dgm:prSet presAssocID="{5BD05E82-0D22-D046-B473-C67C98B5BEC4}" presName="hierRoot2" presStyleCnt="0">
        <dgm:presLayoutVars>
          <dgm:hierBranch val="init"/>
        </dgm:presLayoutVars>
      </dgm:prSet>
      <dgm:spPr/>
    </dgm:pt>
    <dgm:pt modelId="{476E2C83-BA81-CC42-83C1-A5A9135C8447}" type="pres">
      <dgm:prSet presAssocID="{5BD05E82-0D22-D046-B473-C67C98B5BEC4}" presName="rootComposite2" presStyleCnt="0"/>
      <dgm:spPr/>
    </dgm:pt>
    <dgm:pt modelId="{C629DB18-B256-8D46-BBCD-78E044D96AC6}" type="pres">
      <dgm:prSet presAssocID="{5BD05E82-0D22-D046-B473-C67C98B5BEC4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2390BE9-15BE-BD48-A6F8-766B3D448DFF}" type="pres">
      <dgm:prSet presAssocID="{5BD05E82-0D22-D046-B473-C67C98B5BEC4}" presName="topArc2" presStyleLbl="parChTrans1D1" presStyleIdx="16" presStyleCnt="18"/>
      <dgm:spPr/>
    </dgm:pt>
    <dgm:pt modelId="{9D846E3C-5914-F645-BA88-B9EFB2A90A63}" type="pres">
      <dgm:prSet presAssocID="{5BD05E82-0D22-D046-B473-C67C98B5BEC4}" presName="bottomArc2" presStyleLbl="parChTrans1D1" presStyleIdx="17" presStyleCnt="18"/>
      <dgm:spPr/>
    </dgm:pt>
    <dgm:pt modelId="{90CAE047-7B43-4D43-885C-4456738D7D47}" type="pres">
      <dgm:prSet presAssocID="{5BD05E82-0D22-D046-B473-C67C98B5BEC4}" presName="topConnNode2" presStyleLbl="node4" presStyleIdx="0" presStyleCnt="0"/>
      <dgm:spPr/>
      <dgm:t>
        <a:bodyPr/>
        <a:lstStyle/>
        <a:p>
          <a:endParaRPr lang="fr-FR"/>
        </a:p>
      </dgm:t>
    </dgm:pt>
    <dgm:pt modelId="{94AB8324-2A36-8D4F-BCAC-9D875A9B9D29}" type="pres">
      <dgm:prSet presAssocID="{5BD05E82-0D22-D046-B473-C67C98B5BEC4}" presName="hierChild4" presStyleCnt="0"/>
      <dgm:spPr/>
    </dgm:pt>
    <dgm:pt modelId="{5AB0CC96-3C90-5C4D-9945-F4E0A4B81D9D}" type="pres">
      <dgm:prSet presAssocID="{5BD05E82-0D22-D046-B473-C67C98B5BEC4}" presName="hierChild5" presStyleCnt="0"/>
      <dgm:spPr/>
    </dgm:pt>
    <dgm:pt modelId="{74282970-CEB3-CB40-B116-2C8D75BA1398}" type="pres">
      <dgm:prSet presAssocID="{81B71660-B841-B44D-996A-802CA253A8F9}" presName="hierChild5" presStyleCnt="0"/>
      <dgm:spPr/>
    </dgm:pt>
    <dgm:pt modelId="{51A28AE1-683D-9841-9923-73E7BF05A237}" type="pres">
      <dgm:prSet presAssocID="{294D340D-4D44-CC4B-95DC-30D949F05A02}" presName="hierChild5" presStyleCnt="0"/>
      <dgm:spPr/>
      <dgm:t>
        <a:bodyPr/>
        <a:lstStyle/>
        <a:p>
          <a:endParaRPr lang="fr-FR"/>
        </a:p>
      </dgm:t>
    </dgm:pt>
    <dgm:pt modelId="{A585C20C-BB87-1F4B-8F78-BEC4CDEB3AD6}" type="pres">
      <dgm:prSet presAssocID="{5D2FF51D-5006-0840-84AF-18CE86EB7896}" presName="hierChild3" presStyleCnt="0"/>
      <dgm:spPr/>
      <dgm:t>
        <a:bodyPr/>
        <a:lstStyle/>
        <a:p>
          <a:endParaRPr lang="fr-FR"/>
        </a:p>
      </dgm:t>
    </dgm:pt>
  </dgm:ptLst>
  <dgm:cxnLst>
    <dgm:cxn modelId="{D207CA3C-3E30-1A41-8161-94ABC63B3A78}" type="presOf" srcId="{5BD05E82-0D22-D046-B473-C67C98B5BEC4}" destId="{90CAE047-7B43-4D43-885C-4456738D7D47}" srcOrd="1" destOrd="0" presId="urn:microsoft.com/office/officeart/2008/layout/HalfCircleOrganizationChart"/>
    <dgm:cxn modelId="{A1017441-F36A-C34D-BC5A-3B5EDFB34A25}" type="presOf" srcId="{4552A33E-A2B4-1B4C-A737-E6BE0D9C5867}" destId="{95821F41-6CCF-C64B-81F5-C3919A0137BD}" srcOrd="0" destOrd="0" presId="urn:microsoft.com/office/officeart/2008/layout/HalfCircleOrganizationChart"/>
    <dgm:cxn modelId="{3AABA40A-9945-D24D-968B-4DA0B8C8E780}" srcId="{294D340D-4D44-CC4B-95DC-30D949F05A02}" destId="{45F64D58-E421-434F-A5A8-FBC43895CD53}" srcOrd="0" destOrd="0" parTransId="{09B7DE15-595A-D049-BA75-3ED367BE64AF}" sibTransId="{D8C88BDB-7E21-B548-A862-9DFABAA62C7C}"/>
    <dgm:cxn modelId="{0BF241CD-125E-C148-9030-9F3917DD5378}" type="presOf" srcId="{901F676A-3194-6443-A678-A224291029BA}" destId="{5E74DBE6-99A0-F149-9424-65A5594E4AF9}" srcOrd="0" destOrd="0" presId="urn:microsoft.com/office/officeart/2008/layout/HalfCircleOrganizationChart"/>
    <dgm:cxn modelId="{82923A9B-0C56-AB4F-9BEB-0D25839E4206}" type="presOf" srcId="{10DF4A63-5113-1049-8641-6C59DBF6F2A0}" destId="{99AB7F7B-BF7C-1341-BF07-102B6D5ED63D}" srcOrd="1" destOrd="0" presId="urn:microsoft.com/office/officeart/2008/layout/HalfCircleOrganizationChart"/>
    <dgm:cxn modelId="{6F4F12AF-44D3-884C-893B-EBB1F053AFA2}" srcId="{5D2FF51D-5006-0840-84AF-18CE86EB7896}" destId="{294D340D-4D44-CC4B-95DC-30D949F05A02}" srcOrd="0" destOrd="0" parTransId="{49776C0F-BEE6-D34F-A698-076A4787C610}" sibTransId="{E60F6C87-AAE9-B948-9F28-1349FAB4C264}"/>
    <dgm:cxn modelId="{2B5F516D-4703-DD46-91ED-6F51229B710D}" srcId="{45F64D58-E421-434F-A5A8-FBC43895CD53}" destId="{876D4065-647D-CE4F-969A-A2C5C8BC1F1C}" srcOrd="1" destOrd="0" parTransId="{7CB1C6C4-7B72-7845-9A6E-6CC579E66D3E}" sibTransId="{5ADCE114-9C9C-F64B-BF4E-4152A46B4744}"/>
    <dgm:cxn modelId="{464AED01-743F-D440-96C6-C1B91AB5F043}" type="presOf" srcId="{A34DAF13-F8DC-7D47-84A0-D1AE37DBDC58}" destId="{49681EC7-3F88-9E40-B854-85ED20ED0B38}" srcOrd="1" destOrd="0" presId="urn:microsoft.com/office/officeart/2008/layout/HalfCircleOrganizationChart"/>
    <dgm:cxn modelId="{D379B06D-04DE-AC43-A326-AB78DD59D513}" type="presOf" srcId="{45F64D58-E421-434F-A5A8-FBC43895CD53}" destId="{D937F0B0-1EF7-5042-AB4D-EA7FC97E5C49}" srcOrd="0" destOrd="0" presId="urn:microsoft.com/office/officeart/2008/layout/HalfCircleOrganizationChart"/>
    <dgm:cxn modelId="{959ED992-E63C-754C-81EA-AECA79C79364}" type="presOf" srcId="{876D4065-647D-CE4F-969A-A2C5C8BC1F1C}" destId="{8305CE66-568D-C346-AD4A-AF9F80A3EFC3}" srcOrd="0" destOrd="0" presId="urn:microsoft.com/office/officeart/2008/layout/HalfCircleOrganizationChart"/>
    <dgm:cxn modelId="{DFF36398-991E-9240-B36F-4CA2F6BA703A}" type="presOf" srcId="{81B71660-B841-B44D-996A-802CA253A8F9}" destId="{EA2700EA-D0EB-3340-8FCC-DCA3E07A99A2}" srcOrd="0" destOrd="0" presId="urn:microsoft.com/office/officeart/2008/layout/HalfCircleOrganizationChart"/>
    <dgm:cxn modelId="{E19718FE-9E0C-E442-8EAD-B12BF2C531A7}" type="presOf" srcId="{B816F0EA-15D9-0C4D-9CA7-043662505C0F}" destId="{1CDC8306-4EDA-214A-A9DF-7F5D8F3C52BF}" srcOrd="0" destOrd="0" presId="urn:microsoft.com/office/officeart/2008/layout/HalfCircleOrganizationChart"/>
    <dgm:cxn modelId="{34C0BECA-0816-6D43-B1A6-3B255AEF9A71}" srcId="{AFC91F14-C8AC-9948-8FD8-CEDB1E9EE08E}" destId="{5D2FF51D-5006-0840-84AF-18CE86EB7896}" srcOrd="0" destOrd="0" parTransId="{7A67D5EE-F62D-B345-B7D7-46DF258DB673}" sibTransId="{65D25B3D-0C37-5848-9E84-5001882FFBA9}"/>
    <dgm:cxn modelId="{7D442DCC-C5A0-7C49-947F-AD3BAB1F57EF}" type="presOf" srcId="{7CB1C6C4-7B72-7845-9A6E-6CC579E66D3E}" destId="{FF8DA43C-E108-3D46-80C2-CA30FE197690}" srcOrd="0" destOrd="0" presId="urn:microsoft.com/office/officeart/2008/layout/HalfCircleOrganizationChart"/>
    <dgm:cxn modelId="{7A871378-C198-C24C-B7E1-3107B42C4754}" type="presOf" srcId="{81B71660-B841-B44D-996A-802CA253A8F9}" destId="{C620EFF8-FCC1-4641-8C6E-65399EA0E1D8}" srcOrd="1" destOrd="0" presId="urn:microsoft.com/office/officeart/2008/layout/HalfCircleOrganizationChart"/>
    <dgm:cxn modelId="{619F6E93-ECEE-F740-9FC2-D4C37B274BCC}" type="presOf" srcId="{AFC91F14-C8AC-9948-8FD8-CEDB1E9EE08E}" destId="{BBAB9B13-9367-7247-98EC-6E2E0F9BEA97}" srcOrd="0" destOrd="0" presId="urn:microsoft.com/office/officeart/2008/layout/HalfCircleOrganizationChart"/>
    <dgm:cxn modelId="{84C4E50C-F898-BE4C-B10C-79A0B09703C5}" srcId="{81B71660-B841-B44D-996A-802CA253A8F9}" destId="{5BD05E82-0D22-D046-B473-C67C98B5BEC4}" srcOrd="2" destOrd="0" parTransId="{C3D263ED-469D-0B46-A0D6-608FF972EA36}" sibTransId="{F929C4B3-BDBE-BA44-8651-DF55A6D18E53}"/>
    <dgm:cxn modelId="{57DD75B8-2761-954F-A84D-5EBC7D463A10}" type="presOf" srcId="{09B7DE15-595A-D049-BA75-3ED367BE64AF}" destId="{F2560D27-F7F3-024F-984B-E8F7900EED75}" srcOrd="0" destOrd="0" presId="urn:microsoft.com/office/officeart/2008/layout/HalfCircleOrganizationChart"/>
    <dgm:cxn modelId="{CD42A158-6B03-5E42-AEB3-BE43C69CF019}" type="presOf" srcId="{C3D263ED-469D-0B46-A0D6-608FF972EA36}" destId="{ECA22D43-EF07-B34C-B952-5AB11080B034}" srcOrd="0" destOrd="0" presId="urn:microsoft.com/office/officeart/2008/layout/HalfCircleOrganizationChart"/>
    <dgm:cxn modelId="{A0958553-6136-A44D-9098-04A6B6BE2D0B}" type="presOf" srcId="{BB6E14D1-4A9B-8B4E-B943-C14765B73D9D}" destId="{8D80F11A-3B4B-C742-B183-4B403B39C97F}" srcOrd="0" destOrd="0" presId="urn:microsoft.com/office/officeart/2008/layout/HalfCircleOrganizationChart"/>
    <dgm:cxn modelId="{0101AC5C-7C7B-F44A-8436-EA7FA517FD12}" type="presOf" srcId="{294D340D-4D44-CC4B-95DC-30D949F05A02}" destId="{2E245934-21F6-1C4B-A1F9-7B3BC3856548}" srcOrd="1" destOrd="0" presId="urn:microsoft.com/office/officeart/2008/layout/HalfCircleOrganizationChart"/>
    <dgm:cxn modelId="{A7310BA5-A6E6-7148-8878-20A6E6E61F55}" type="presOf" srcId="{49776C0F-BEE6-D34F-A698-076A4787C610}" destId="{4789800E-C0ED-7342-9D82-C679BCB3F443}" srcOrd="0" destOrd="0" presId="urn:microsoft.com/office/officeart/2008/layout/HalfCircleOrganizationChart"/>
    <dgm:cxn modelId="{C4B09A63-FE68-8742-AB71-5B18E7C81919}" type="presOf" srcId="{A34DAF13-F8DC-7D47-84A0-D1AE37DBDC58}" destId="{865B22D6-0E01-F44D-A8C6-EB873237CDFE}" srcOrd="0" destOrd="0" presId="urn:microsoft.com/office/officeart/2008/layout/HalfCircleOrganizationChart"/>
    <dgm:cxn modelId="{86F0F7D1-A7C8-0D44-8BA5-3F4E02BD119A}" srcId="{45F64D58-E421-434F-A5A8-FBC43895CD53}" destId="{A34DAF13-F8DC-7D47-84A0-D1AE37DBDC58}" srcOrd="0" destOrd="0" parTransId="{901F676A-3194-6443-A678-A224291029BA}" sibTransId="{8D1AD006-AB52-794A-8F34-E66DFD9E2732}"/>
    <dgm:cxn modelId="{796DFC6D-D2E0-5E43-BA7A-522344B2D9CC}" type="presOf" srcId="{45F64D58-E421-434F-A5A8-FBC43895CD53}" destId="{484B26D4-A628-5445-9EC4-DB7C65D181A0}" srcOrd="1" destOrd="0" presId="urn:microsoft.com/office/officeart/2008/layout/HalfCircleOrganizationChart"/>
    <dgm:cxn modelId="{98C61D52-A288-3843-9758-664B9262AF13}" srcId="{81B71660-B841-B44D-996A-802CA253A8F9}" destId="{10DF4A63-5113-1049-8641-6C59DBF6F2A0}" srcOrd="1" destOrd="0" parTransId="{BB6E14D1-4A9B-8B4E-B943-C14765B73D9D}" sibTransId="{2884D28F-4A0E-1242-85A3-30E4E0438C83}"/>
    <dgm:cxn modelId="{A4D4AA60-071B-544D-879E-1C4B9CBC0BFE}" type="presOf" srcId="{5D2FF51D-5006-0840-84AF-18CE86EB7896}" destId="{37EB3110-235F-3643-AB5D-EF5D83280F02}" srcOrd="0" destOrd="0" presId="urn:microsoft.com/office/officeart/2008/layout/HalfCircleOrganizationChart"/>
    <dgm:cxn modelId="{2745C982-C920-CA48-8D4A-EF08D0F83294}" srcId="{81B71660-B841-B44D-996A-802CA253A8F9}" destId="{B816F0EA-15D9-0C4D-9CA7-043662505C0F}" srcOrd="0" destOrd="0" parTransId="{4552A33E-A2B4-1B4C-A737-E6BE0D9C5867}" sibTransId="{7084A753-4AB0-2340-B6D3-522EB788B2A7}"/>
    <dgm:cxn modelId="{9BC158E6-9665-2949-BADF-DBC0D417E621}" type="presOf" srcId="{5D2FF51D-5006-0840-84AF-18CE86EB7896}" destId="{7A2650DF-8A74-984F-B315-7472DBB7DA63}" srcOrd="1" destOrd="0" presId="urn:microsoft.com/office/officeart/2008/layout/HalfCircleOrganizationChart"/>
    <dgm:cxn modelId="{526EBCFA-291F-7D4E-92E0-1324B44890D3}" type="presOf" srcId="{876D4065-647D-CE4F-969A-A2C5C8BC1F1C}" destId="{B4529A54-9E8E-1C48-8468-7A2FCD812562}" srcOrd="1" destOrd="0" presId="urn:microsoft.com/office/officeart/2008/layout/HalfCircleOrganizationChart"/>
    <dgm:cxn modelId="{9FDC106D-5C47-3949-BF1F-AE799581E39D}" type="presOf" srcId="{10DF4A63-5113-1049-8641-6C59DBF6F2A0}" destId="{60EF9D8C-FEB2-5844-BFFB-311AAA6F3805}" srcOrd="0" destOrd="0" presId="urn:microsoft.com/office/officeart/2008/layout/HalfCircleOrganizationChart"/>
    <dgm:cxn modelId="{BD54BCBA-2F01-9948-A904-0982894C4EC8}" type="presOf" srcId="{5BD05E82-0D22-D046-B473-C67C98B5BEC4}" destId="{C629DB18-B256-8D46-BBCD-78E044D96AC6}" srcOrd="0" destOrd="0" presId="urn:microsoft.com/office/officeart/2008/layout/HalfCircleOrganizationChart"/>
    <dgm:cxn modelId="{C6285D36-8ECA-E44A-87F4-0236CFF8E5FB}" type="presOf" srcId="{294D340D-4D44-CC4B-95DC-30D949F05A02}" destId="{EB2845C5-7FB5-4744-8692-B9F6605ABD13}" srcOrd="0" destOrd="0" presId="urn:microsoft.com/office/officeart/2008/layout/HalfCircleOrganizationChart"/>
    <dgm:cxn modelId="{9D34AD5E-4158-B54E-B9F6-FA5AB1B9CF1C}" type="presOf" srcId="{B816F0EA-15D9-0C4D-9CA7-043662505C0F}" destId="{4692AE11-5D14-A547-AF56-B5F58AF6055D}" srcOrd="1" destOrd="0" presId="urn:microsoft.com/office/officeart/2008/layout/HalfCircleOrganizationChart"/>
    <dgm:cxn modelId="{5790B9D6-8CEB-1346-9A5B-52E05AF460E5}" srcId="{294D340D-4D44-CC4B-95DC-30D949F05A02}" destId="{81B71660-B841-B44D-996A-802CA253A8F9}" srcOrd="1" destOrd="0" parTransId="{D386790A-5F22-0743-BEA6-52B0D633349D}" sibTransId="{4B2579BB-9DDB-CA4A-A097-37E496C34959}"/>
    <dgm:cxn modelId="{57B7A909-034B-DF43-B324-6EC919EC75B9}" type="presOf" srcId="{D386790A-5F22-0743-BEA6-52B0D633349D}" destId="{535FFC22-7906-1346-8E3A-73083A349011}" srcOrd="0" destOrd="0" presId="urn:microsoft.com/office/officeart/2008/layout/HalfCircleOrganizationChart"/>
    <dgm:cxn modelId="{E23C8A77-BA7C-114A-9939-48478BEC1C5C}" type="presParOf" srcId="{BBAB9B13-9367-7247-98EC-6E2E0F9BEA97}" destId="{BAD8FE48-E554-4841-8738-FFEB3ACB79AF}" srcOrd="0" destOrd="0" presId="urn:microsoft.com/office/officeart/2008/layout/HalfCircleOrganizationChart"/>
    <dgm:cxn modelId="{A70C17B3-AFA5-7B40-A345-879F0FEE8D93}" type="presParOf" srcId="{BAD8FE48-E554-4841-8738-FFEB3ACB79AF}" destId="{6DA0D968-658C-4E4E-9D73-3D6A5EF4CD79}" srcOrd="0" destOrd="0" presId="urn:microsoft.com/office/officeart/2008/layout/HalfCircleOrganizationChart"/>
    <dgm:cxn modelId="{119F5703-D5F0-0841-B1D4-9885943886E4}" type="presParOf" srcId="{6DA0D968-658C-4E4E-9D73-3D6A5EF4CD79}" destId="{37EB3110-235F-3643-AB5D-EF5D83280F02}" srcOrd="0" destOrd="0" presId="urn:microsoft.com/office/officeart/2008/layout/HalfCircleOrganizationChart"/>
    <dgm:cxn modelId="{17ABC6DA-82EA-244C-BE75-49613D41A357}" type="presParOf" srcId="{6DA0D968-658C-4E4E-9D73-3D6A5EF4CD79}" destId="{752392BD-80A9-824B-B0C0-48547A9B8AE9}" srcOrd="1" destOrd="0" presId="urn:microsoft.com/office/officeart/2008/layout/HalfCircleOrganizationChart"/>
    <dgm:cxn modelId="{D9588DED-F2D9-6F42-B10A-537131621D54}" type="presParOf" srcId="{6DA0D968-658C-4E4E-9D73-3D6A5EF4CD79}" destId="{6B2BA29D-8A22-4A4F-9299-5D6279B4DAD8}" srcOrd="2" destOrd="0" presId="urn:microsoft.com/office/officeart/2008/layout/HalfCircleOrganizationChart"/>
    <dgm:cxn modelId="{9227878E-B43D-BB4D-A794-27B548FDEA70}" type="presParOf" srcId="{6DA0D968-658C-4E4E-9D73-3D6A5EF4CD79}" destId="{7A2650DF-8A74-984F-B315-7472DBB7DA63}" srcOrd="3" destOrd="0" presId="urn:microsoft.com/office/officeart/2008/layout/HalfCircleOrganizationChart"/>
    <dgm:cxn modelId="{BD9AF8E2-818C-9346-A30D-23440FD412A1}" type="presParOf" srcId="{BAD8FE48-E554-4841-8738-FFEB3ACB79AF}" destId="{F51DDA9F-CBF2-834D-AAC4-761CCDA50E05}" srcOrd="1" destOrd="0" presId="urn:microsoft.com/office/officeart/2008/layout/HalfCircleOrganizationChart"/>
    <dgm:cxn modelId="{0CBDB50F-2952-8740-9304-1DBD69C5E59B}" type="presParOf" srcId="{F51DDA9F-CBF2-834D-AAC4-761CCDA50E05}" destId="{4789800E-C0ED-7342-9D82-C679BCB3F443}" srcOrd="0" destOrd="0" presId="urn:microsoft.com/office/officeart/2008/layout/HalfCircleOrganizationChart"/>
    <dgm:cxn modelId="{06ED189F-7C60-9844-8709-33820FAE3C67}" type="presParOf" srcId="{F51DDA9F-CBF2-834D-AAC4-761CCDA50E05}" destId="{0C472C36-CBAD-0C4B-B6D3-5B3C2A878BE4}" srcOrd="1" destOrd="0" presId="urn:microsoft.com/office/officeart/2008/layout/HalfCircleOrganizationChart"/>
    <dgm:cxn modelId="{55EF7C8A-35DE-5E44-9914-27D683E75B44}" type="presParOf" srcId="{0C472C36-CBAD-0C4B-B6D3-5B3C2A878BE4}" destId="{1FD4BC3B-D7E7-7E4F-BE5A-2AE954A96BCA}" srcOrd="0" destOrd="0" presId="urn:microsoft.com/office/officeart/2008/layout/HalfCircleOrganizationChart"/>
    <dgm:cxn modelId="{E0A8B28D-28B0-FB44-B91E-2E1CE25E9131}" type="presParOf" srcId="{1FD4BC3B-D7E7-7E4F-BE5A-2AE954A96BCA}" destId="{EB2845C5-7FB5-4744-8692-B9F6605ABD13}" srcOrd="0" destOrd="0" presId="urn:microsoft.com/office/officeart/2008/layout/HalfCircleOrganizationChart"/>
    <dgm:cxn modelId="{E0B18FD1-2724-DE4A-AEA8-2945D4F4C381}" type="presParOf" srcId="{1FD4BC3B-D7E7-7E4F-BE5A-2AE954A96BCA}" destId="{BF50D179-B393-634E-9EBB-F1AD0D9A38B2}" srcOrd="1" destOrd="0" presId="urn:microsoft.com/office/officeart/2008/layout/HalfCircleOrganizationChart"/>
    <dgm:cxn modelId="{E51B8593-B9E0-D544-9F19-3C70219EFCF5}" type="presParOf" srcId="{1FD4BC3B-D7E7-7E4F-BE5A-2AE954A96BCA}" destId="{A4C64491-2A3C-3E45-AE75-60D21C6BA9B9}" srcOrd="2" destOrd="0" presId="urn:microsoft.com/office/officeart/2008/layout/HalfCircleOrganizationChart"/>
    <dgm:cxn modelId="{6373F442-2EC9-E74C-BBFA-26F6EA6B954A}" type="presParOf" srcId="{1FD4BC3B-D7E7-7E4F-BE5A-2AE954A96BCA}" destId="{2E245934-21F6-1C4B-A1F9-7B3BC3856548}" srcOrd="3" destOrd="0" presId="urn:microsoft.com/office/officeart/2008/layout/HalfCircleOrganizationChart"/>
    <dgm:cxn modelId="{B673E8D7-3DE8-C545-8F39-1CD9AD65D9D9}" type="presParOf" srcId="{0C472C36-CBAD-0C4B-B6D3-5B3C2A878BE4}" destId="{41EECFCF-EBC7-CC43-AB44-1EB7F0978678}" srcOrd="1" destOrd="0" presId="urn:microsoft.com/office/officeart/2008/layout/HalfCircleOrganizationChart"/>
    <dgm:cxn modelId="{07EDB876-7828-0644-BB1B-9293ADCF62CD}" type="presParOf" srcId="{41EECFCF-EBC7-CC43-AB44-1EB7F0978678}" destId="{F2560D27-F7F3-024F-984B-E8F7900EED75}" srcOrd="0" destOrd="0" presId="urn:microsoft.com/office/officeart/2008/layout/HalfCircleOrganizationChart"/>
    <dgm:cxn modelId="{803E320F-14FD-BD47-83D4-FB804DC8CFD2}" type="presParOf" srcId="{41EECFCF-EBC7-CC43-AB44-1EB7F0978678}" destId="{4C8602D9-23A7-8D47-A338-D0C9877A3503}" srcOrd="1" destOrd="0" presId="urn:microsoft.com/office/officeart/2008/layout/HalfCircleOrganizationChart"/>
    <dgm:cxn modelId="{F43D479C-D3A7-E643-A9D6-0C024D820656}" type="presParOf" srcId="{4C8602D9-23A7-8D47-A338-D0C9877A3503}" destId="{3B6B4B23-6EF5-5B4C-9DD6-E650C6C9F6B8}" srcOrd="0" destOrd="0" presId="urn:microsoft.com/office/officeart/2008/layout/HalfCircleOrganizationChart"/>
    <dgm:cxn modelId="{BB339D46-4299-6C44-9614-2275800061F3}" type="presParOf" srcId="{3B6B4B23-6EF5-5B4C-9DD6-E650C6C9F6B8}" destId="{D937F0B0-1EF7-5042-AB4D-EA7FC97E5C49}" srcOrd="0" destOrd="0" presId="urn:microsoft.com/office/officeart/2008/layout/HalfCircleOrganizationChart"/>
    <dgm:cxn modelId="{6062CE56-0A7E-774A-82D1-D142AF0047A4}" type="presParOf" srcId="{3B6B4B23-6EF5-5B4C-9DD6-E650C6C9F6B8}" destId="{805C01EB-A67D-D64E-8B32-94340CC8D9D0}" srcOrd="1" destOrd="0" presId="urn:microsoft.com/office/officeart/2008/layout/HalfCircleOrganizationChart"/>
    <dgm:cxn modelId="{E147789E-70DC-4C46-8ED7-ACC1F3AC383C}" type="presParOf" srcId="{3B6B4B23-6EF5-5B4C-9DD6-E650C6C9F6B8}" destId="{785DF2C6-0F20-304D-9C39-6789B5622404}" srcOrd="2" destOrd="0" presId="urn:microsoft.com/office/officeart/2008/layout/HalfCircleOrganizationChart"/>
    <dgm:cxn modelId="{0283B675-307A-754F-9A83-060817F7011A}" type="presParOf" srcId="{3B6B4B23-6EF5-5B4C-9DD6-E650C6C9F6B8}" destId="{484B26D4-A628-5445-9EC4-DB7C65D181A0}" srcOrd="3" destOrd="0" presId="urn:microsoft.com/office/officeart/2008/layout/HalfCircleOrganizationChart"/>
    <dgm:cxn modelId="{6F9C66C9-FA29-B74C-8443-709EE737A1BC}" type="presParOf" srcId="{4C8602D9-23A7-8D47-A338-D0C9877A3503}" destId="{896889C1-E12E-F64C-8446-A1BC79505111}" srcOrd="1" destOrd="0" presId="urn:microsoft.com/office/officeart/2008/layout/HalfCircleOrganizationChart"/>
    <dgm:cxn modelId="{32D741F8-8983-6C45-AD64-62F9D2A20CE4}" type="presParOf" srcId="{896889C1-E12E-F64C-8446-A1BC79505111}" destId="{5E74DBE6-99A0-F149-9424-65A5594E4AF9}" srcOrd="0" destOrd="0" presId="urn:microsoft.com/office/officeart/2008/layout/HalfCircleOrganizationChart"/>
    <dgm:cxn modelId="{F621C40E-3901-F646-BB61-9A6DC82A7ABD}" type="presParOf" srcId="{896889C1-E12E-F64C-8446-A1BC79505111}" destId="{C3B1123A-0820-194D-AAE4-5C439EE53A5B}" srcOrd="1" destOrd="0" presId="urn:microsoft.com/office/officeart/2008/layout/HalfCircleOrganizationChart"/>
    <dgm:cxn modelId="{33CE915F-41C8-3E4D-9E19-5F2D61DEBBCD}" type="presParOf" srcId="{C3B1123A-0820-194D-AAE4-5C439EE53A5B}" destId="{21FB14C0-A292-0F41-B31E-BC622EDA079F}" srcOrd="0" destOrd="0" presId="urn:microsoft.com/office/officeart/2008/layout/HalfCircleOrganizationChart"/>
    <dgm:cxn modelId="{B16DFF6A-C609-F340-92EC-566A698BF970}" type="presParOf" srcId="{21FB14C0-A292-0F41-B31E-BC622EDA079F}" destId="{865B22D6-0E01-F44D-A8C6-EB873237CDFE}" srcOrd="0" destOrd="0" presId="urn:microsoft.com/office/officeart/2008/layout/HalfCircleOrganizationChart"/>
    <dgm:cxn modelId="{6C1A704C-ADF4-7846-81EC-5753652FEC80}" type="presParOf" srcId="{21FB14C0-A292-0F41-B31E-BC622EDA079F}" destId="{6BC2A984-FB92-C54E-9AD7-648C705E05F2}" srcOrd="1" destOrd="0" presId="urn:microsoft.com/office/officeart/2008/layout/HalfCircleOrganizationChart"/>
    <dgm:cxn modelId="{80985970-34D6-A64D-826B-33A5F3289EF8}" type="presParOf" srcId="{21FB14C0-A292-0F41-B31E-BC622EDA079F}" destId="{111733F0-A4B1-C445-8B2F-61C3BF752E51}" srcOrd="2" destOrd="0" presId="urn:microsoft.com/office/officeart/2008/layout/HalfCircleOrganizationChart"/>
    <dgm:cxn modelId="{EDEF0D66-56EB-AF43-8B9A-AC5D0AAF169E}" type="presParOf" srcId="{21FB14C0-A292-0F41-B31E-BC622EDA079F}" destId="{49681EC7-3F88-9E40-B854-85ED20ED0B38}" srcOrd="3" destOrd="0" presId="urn:microsoft.com/office/officeart/2008/layout/HalfCircleOrganizationChart"/>
    <dgm:cxn modelId="{2AA0C668-98C6-2C45-907E-C0B33B3316E0}" type="presParOf" srcId="{C3B1123A-0820-194D-AAE4-5C439EE53A5B}" destId="{8AD20E98-49BB-9A41-A5BE-A75EE9E03210}" srcOrd="1" destOrd="0" presId="urn:microsoft.com/office/officeart/2008/layout/HalfCircleOrganizationChart"/>
    <dgm:cxn modelId="{C86AC4A1-34B6-0849-8894-C317B5175471}" type="presParOf" srcId="{C3B1123A-0820-194D-AAE4-5C439EE53A5B}" destId="{21005D71-6DE2-5849-9949-10E97D83F59B}" srcOrd="2" destOrd="0" presId="urn:microsoft.com/office/officeart/2008/layout/HalfCircleOrganizationChart"/>
    <dgm:cxn modelId="{F0CA6522-7111-4149-A820-65F929EADDD8}" type="presParOf" srcId="{896889C1-E12E-F64C-8446-A1BC79505111}" destId="{FF8DA43C-E108-3D46-80C2-CA30FE197690}" srcOrd="2" destOrd="0" presId="urn:microsoft.com/office/officeart/2008/layout/HalfCircleOrganizationChart"/>
    <dgm:cxn modelId="{BA801EFD-877A-FD46-B515-4A6BFCAC366E}" type="presParOf" srcId="{896889C1-E12E-F64C-8446-A1BC79505111}" destId="{6B5BDEE0-2186-3F4F-A4C0-3D685CB7A0C8}" srcOrd="3" destOrd="0" presId="urn:microsoft.com/office/officeart/2008/layout/HalfCircleOrganizationChart"/>
    <dgm:cxn modelId="{C7A4A45B-2334-EE48-B2C9-43BFA77E6497}" type="presParOf" srcId="{6B5BDEE0-2186-3F4F-A4C0-3D685CB7A0C8}" destId="{527B0A3A-4719-F14C-B4F5-5AB5F36257EA}" srcOrd="0" destOrd="0" presId="urn:microsoft.com/office/officeart/2008/layout/HalfCircleOrganizationChart"/>
    <dgm:cxn modelId="{55EE73F6-071F-6147-AE9B-7272B9A5DED3}" type="presParOf" srcId="{527B0A3A-4719-F14C-B4F5-5AB5F36257EA}" destId="{8305CE66-568D-C346-AD4A-AF9F80A3EFC3}" srcOrd="0" destOrd="0" presId="urn:microsoft.com/office/officeart/2008/layout/HalfCircleOrganizationChart"/>
    <dgm:cxn modelId="{B122E8D3-E1B4-3044-BDE6-5D6D4DEE7215}" type="presParOf" srcId="{527B0A3A-4719-F14C-B4F5-5AB5F36257EA}" destId="{6595488E-CE8D-EF42-A444-FE95DA36DFE4}" srcOrd="1" destOrd="0" presId="urn:microsoft.com/office/officeart/2008/layout/HalfCircleOrganizationChart"/>
    <dgm:cxn modelId="{86955E73-BA1E-D348-9B8D-BE68E5066449}" type="presParOf" srcId="{527B0A3A-4719-F14C-B4F5-5AB5F36257EA}" destId="{62254DDE-5C53-F343-A17D-5AE99E08C985}" srcOrd="2" destOrd="0" presId="urn:microsoft.com/office/officeart/2008/layout/HalfCircleOrganizationChart"/>
    <dgm:cxn modelId="{B0F763A3-D543-9B40-916C-08255FD0DBB4}" type="presParOf" srcId="{527B0A3A-4719-F14C-B4F5-5AB5F36257EA}" destId="{B4529A54-9E8E-1C48-8468-7A2FCD812562}" srcOrd="3" destOrd="0" presId="urn:microsoft.com/office/officeart/2008/layout/HalfCircleOrganizationChart"/>
    <dgm:cxn modelId="{6E38E743-FCDA-3A4E-9484-8793101B4EDE}" type="presParOf" srcId="{6B5BDEE0-2186-3F4F-A4C0-3D685CB7A0C8}" destId="{9040992C-33CC-7842-BA30-8BDB18157B58}" srcOrd="1" destOrd="0" presId="urn:microsoft.com/office/officeart/2008/layout/HalfCircleOrganizationChart"/>
    <dgm:cxn modelId="{1A97B030-D20B-CC45-978B-E93F1A929703}" type="presParOf" srcId="{6B5BDEE0-2186-3F4F-A4C0-3D685CB7A0C8}" destId="{BA3C1ECE-C555-444B-8138-E45E532FB559}" srcOrd="2" destOrd="0" presId="urn:microsoft.com/office/officeart/2008/layout/HalfCircleOrganizationChart"/>
    <dgm:cxn modelId="{6A2229A1-C94B-B74B-AD86-A555FC9791AF}" type="presParOf" srcId="{4C8602D9-23A7-8D47-A338-D0C9877A3503}" destId="{823CEB50-95EA-714C-85DF-44C728A11E4D}" srcOrd="2" destOrd="0" presId="urn:microsoft.com/office/officeart/2008/layout/HalfCircleOrganizationChart"/>
    <dgm:cxn modelId="{E11BEA0E-4798-394A-9CFC-C50D534101C2}" type="presParOf" srcId="{41EECFCF-EBC7-CC43-AB44-1EB7F0978678}" destId="{535FFC22-7906-1346-8E3A-73083A349011}" srcOrd="2" destOrd="0" presId="urn:microsoft.com/office/officeart/2008/layout/HalfCircleOrganizationChart"/>
    <dgm:cxn modelId="{3F285FE2-4AEC-454E-905A-F46A4CF63834}" type="presParOf" srcId="{41EECFCF-EBC7-CC43-AB44-1EB7F0978678}" destId="{8568029A-EFA8-6343-8637-FE4AF9E92D36}" srcOrd="3" destOrd="0" presId="urn:microsoft.com/office/officeart/2008/layout/HalfCircleOrganizationChart"/>
    <dgm:cxn modelId="{D3D3BF87-216B-9947-8AD1-03D78FB9CF90}" type="presParOf" srcId="{8568029A-EFA8-6343-8637-FE4AF9E92D36}" destId="{D2286681-C137-4442-B924-F16545F161EC}" srcOrd="0" destOrd="0" presId="urn:microsoft.com/office/officeart/2008/layout/HalfCircleOrganizationChart"/>
    <dgm:cxn modelId="{B3795110-4DA2-DB4A-B6D7-C9DC2AD25B1B}" type="presParOf" srcId="{D2286681-C137-4442-B924-F16545F161EC}" destId="{EA2700EA-D0EB-3340-8FCC-DCA3E07A99A2}" srcOrd="0" destOrd="0" presId="urn:microsoft.com/office/officeart/2008/layout/HalfCircleOrganizationChart"/>
    <dgm:cxn modelId="{6EBB8420-7A78-8842-A287-70E213D7C052}" type="presParOf" srcId="{D2286681-C137-4442-B924-F16545F161EC}" destId="{7EB77D03-C736-FF48-9E88-1BF488AF445B}" srcOrd="1" destOrd="0" presId="urn:microsoft.com/office/officeart/2008/layout/HalfCircleOrganizationChart"/>
    <dgm:cxn modelId="{5601095F-6B07-F944-932C-6BAF49120FE9}" type="presParOf" srcId="{D2286681-C137-4442-B924-F16545F161EC}" destId="{38ACEAD3-6B38-9D4E-8A81-98B1071DE978}" srcOrd="2" destOrd="0" presId="urn:microsoft.com/office/officeart/2008/layout/HalfCircleOrganizationChart"/>
    <dgm:cxn modelId="{C5E730EC-FF2E-CC45-8EA4-C4AD676869D6}" type="presParOf" srcId="{D2286681-C137-4442-B924-F16545F161EC}" destId="{C620EFF8-FCC1-4641-8C6E-65399EA0E1D8}" srcOrd="3" destOrd="0" presId="urn:microsoft.com/office/officeart/2008/layout/HalfCircleOrganizationChart"/>
    <dgm:cxn modelId="{CF52ACEB-5634-CE42-A1F4-FA6E667C79EE}" type="presParOf" srcId="{8568029A-EFA8-6343-8637-FE4AF9E92D36}" destId="{2FB9326F-C3A0-5145-840F-B613BDD8A6EC}" srcOrd="1" destOrd="0" presId="urn:microsoft.com/office/officeart/2008/layout/HalfCircleOrganizationChart"/>
    <dgm:cxn modelId="{2A92E44C-B81A-7846-8BFD-B18D3CF54091}" type="presParOf" srcId="{2FB9326F-C3A0-5145-840F-B613BDD8A6EC}" destId="{95821F41-6CCF-C64B-81F5-C3919A0137BD}" srcOrd="0" destOrd="0" presId="urn:microsoft.com/office/officeart/2008/layout/HalfCircleOrganizationChart"/>
    <dgm:cxn modelId="{BFBD32BC-1809-9A4B-BA87-3097B21B5DD7}" type="presParOf" srcId="{2FB9326F-C3A0-5145-840F-B613BDD8A6EC}" destId="{4169CD56-7723-7A49-9B2D-EF4140DAC1C0}" srcOrd="1" destOrd="0" presId="urn:microsoft.com/office/officeart/2008/layout/HalfCircleOrganizationChart"/>
    <dgm:cxn modelId="{174A816A-8D9E-C043-A229-A159380C66D1}" type="presParOf" srcId="{4169CD56-7723-7A49-9B2D-EF4140DAC1C0}" destId="{A80B6B54-C446-E144-9CDF-FB205BE4D16A}" srcOrd="0" destOrd="0" presId="urn:microsoft.com/office/officeart/2008/layout/HalfCircleOrganizationChart"/>
    <dgm:cxn modelId="{0FE6F03B-51BC-DA41-BFB9-F5DF9C6F8953}" type="presParOf" srcId="{A80B6B54-C446-E144-9CDF-FB205BE4D16A}" destId="{1CDC8306-4EDA-214A-A9DF-7F5D8F3C52BF}" srcOrd="0" destOrd="0" presId="urn:microsoft.com/office/officeart/2008/layout/HalfCircleOrganizationChart"/>
    <dgm:cxn modelId="{E6CE1328-2BDC-F04D-BFF1-50C494FAD328}" type="presParOf" srcId="{A80B6B54-C446-E144-9CDF-FB205BE4D16A}" destId="{A4470E7A-4A1F-6F46-83CB-54DF4A49DBDB}" srcOrd="1" destOrd="0" presId="urn:microsoft.com/office/officeart/2008/layout/HalfCircleOrganizationChart"/>
    <dgm:cxn modelId="{10E85E69-17C9-2D43-8AA5-251CF17D09A0}" type="presParOf" srcId="{A80B6B54-C446-E144-9CDF-FB205BE4D16A}" destId="{4D48E575-DDDE-2F45-9126-95E9625C755B}" srcOrd="2" destOrd="0" presId="urn:microsoft.com/office/officeart/2008/layout/HalfCircleOrganizationChart"/>
    <dgm:cxn modelId="{76DFC40F-BC74-D64F-B9AF-57E9D0B3A656}" type="presParOf" srcId="{A80B6B54-C446-E144-9CDF-FB205BE4D16A}" destId="{4692AE11-5D14-A547-AF56-B5F58AF6055D}" srcOrd="3" destOrd="0" presId="urn:microsoft.com/office/officeart/2008/layout/HalfCircleOrganizationChart"/>
    <dgm:cxn modelId="{8FB31835-521F-E146-83EE-D5F5630E5CDB}" type="presParOf" srcId="{4169CD56-7723-7A49-9B2D-EF4140DAC1C0}" destId="{B627E62B-A00A-A740-A8E0-D17230701856}" srcOrd="1" destOrd="0" presId="urn:microsoft.com/office/officeart/2008/layout/HalfCircleOrganizationChart"/>
    <dgm:cxn modelId="{880A6027-3A5B-6D47-84B0-A13FC2DECB65}" type="presParOf" srcId="{4169CD56-7723-7A49-9B2D-EF4140DAC1C0}" destId="{E4667761-6F04-CB4E-9E20-40384CEECCDF}" srcOrd="2" destOrd="0" presId="urn:microsoft.com/office/officeart/2008/layout/HalfCircleOrganizationChart"/>
    <dgm:cxn modelId="{C6871B03-6C1B-1B49-87CC-5B991BEBAF28}" type="presParOf" srcId="{2FB9326F-C3A0-5145-840F-B613BDD8A6EC}" destId="{8D80F11A-3B4B-C742-B183-4B403B39C97F}" srcOrd="2" destOrd="0" presId="urn:microsoft.com/office/officeart/2008/layout/HalfCircleOrganizationChart"/>
    <dgm:cxn modelId="{CAF381FD-BC35-DB4B-AF9B-6C9F4E54A99D}" type="presParOf" srcId="{2FB9326F-C3A0-5145-840F-B613BDD8A6EC}" destId="{AA8ACCC0-7799-DE49-A475-6FDCE73089A0}" srcOrd="3" destOrd="0" presId="urn:microsoft.com/office/officeart/2008/layout/HalfCircleOrganizationChart"/>
    <dgm:cxn modelId="{C12C873E-436B-B743-86A7-5C29ADE8B6D2}" type="presParOf" srcId="{AA8ACCC0-7799-DE49-A475-6FDCE73089A0}" destId="{E112247B-661A-2948-81EE-EE8746D1F6E7}" srcOrd="0" destOrd="0" presId="urn:microsoft.com/office/officeart/2008/layout/HalfCircleOrganizationChart"/>
    <dgm:cxn modelId="{22FB011D-5532-CA48-A41A-9152ABA0D804}" type="presParOf" srcId="{E112247B-661A-2948-81EE-EE8746D1F6E7}" destId="{60EF9D8C-FEB2-5844-BFFB-311AAA6F3805}" srcOrd="0" destOrd="0" presId="urn:microsoft.com/office/officeart/2008/layout/HalfCircleOrganizationChart"/>
    <dgm:cxn modelId="{528B5015-9709-DB4D-BE1D-D68B0B5FC4C5}" type="presParOf" srcId="{E112247B-661A-2948-81EE-EE8746D1F6E7}" destId="{415EC3E7-DCED-2D49-903C-677B7EEFFF55}" srcOrd="1" destOrd="0" presId="urn:microsoft.com/office/officeart/2008/layout/HalfCircleOrganizationChart"/>
    <dgm:cxn modelId="{75077F82-8E07-A54A-AE9B-5711288EEAD5}" type="presParOf" srcId="{E112247B-661A-2948-81EE-EE8746D1F6E7}" destId="{1DC81E28-44E2-CD48-A536-4473605AA543}" srcOrd="2" destOrd="0" presId="urn:microsoft.com/office/officeart/2008/layout/HalfCircleOrganizationChart"/>
    <dgm:cxn modelId="{55F581DF-A25F-4649-A1CA-D0CF27155DB4}" type="presParOf" srcId="{E112247B-661A-2948-81EE-EE8746D1F6E7}" destId="{99AB7F7B-BF7C-1341-BF07-102B6D5ED63D}" srcOrd="3" destOrd="0" presId="urn:microsoft.com/office/officeart/2008/layout/HalfCircleOrganizationChart"/>
    <dgm:cxn modelId="{45C7FD03-9301-C24F-820A-A7553B86A13E}" type="presParOf" srcId="{AA8ACCC0-7799-DE49-A475-6FDCE73089A0}" destId="{AA68115F-2B5D-9F47-861B-66FCB580A5EC}" srcOrd="1" destOrd="0" presId="urn:microsoft.com/office/officeart/2008/layout/HalfCircleOrganizationChart"/>
    <dgm:cxn modelId="{4E824938-9641-C44D-9AB5-A6C9C5F11108}" type="presParOf" srcId="{AA8ACCC0-7799-DE49-A475-6FDCE73089A0}" destId="{39C12DD8-6A73-D64E-BDF0-6BDB9864D10C}" srcOrd="2" destOrd="0" presId="urn:microsoft.com/office/officeart/2008/layout/HalfCircleOrganizationChart"/>
    <dgm:cxn modelId="{DAF65DE0-4EF4-E044-A2B3-7D508180F3B5}" type="presParOf" srcId="{2FB9326F-C3A0-5145-840F-B613BDD8A6EC}" destId="{ECA22D43-EF07-B34C-B952-5AB11080B034}" srcOrd="4" destOrd="0" presId="urn:microsoft.com/office/officeart/2008/layout/HalfCircleOrganizationChart"/>
    <dgm:cxn modelId="{771C5412-47AD-6C4B-B8CE-F4E43A135580}" type="presParOf" srcId="{2FB9326F-C3A0-5145-840F-B613BDD8A6EC}" destId="{24DA173F-B5EC-834C-ADC7-253214D0946E}" srcOrd="5" destOrd="0" presId="urn:microsoft.com/office/officeart/2008/layout/HalfCircleOrganizationChart"/>
    <dgm:cxn modelId="{C4694EF1-38E9-C248-AA6D-3535A8DBD664}" type="presParOf" srcId="{24DA173F-B5EC-834C-ADC7-253214D0946E}" destId="{476E2C83-BA81-CC42-83C1-A5A9135C8447}" srcOrd="0" destOrd="0" presId="urn:microsoft.com/office/officeart/2008/layout/HalfCircleOrganizationChart"/>
    <dgm:cxn modelId="{05953F0D-1204-4A4D-BD8B-A692FB3C1895}" type="presParOf" srcId="{476E2C83-BA81-CC42-83C1-A5A9135C8447}" destId="{C629DB18-B256-8D46-BBCD-78E044D96AC6}" srcOrd="0" destOrd="0" presId="urn:microsoft.com/office/officeart/2008/layout/HalfCircleOrganizationChart"/>
    <dgm:cxn modelId="{F6167E7E-D527-7747-86CF-D06B4B968290}" type="presParOf" srcId="{476E2C83-BA81-CC42-83C1-A5A9135C8447}" destId="{F2390BE9-15BE-BD48-A6F8-766B3D448DFF}" srcOrd="1" destOrd="0" presId="urn:microsoft.com/office/officeart/2008/layout/HalfCircleOrganizationChart"/>
    <dgm:cxn modelId="{A77C196A-91F6-8342-AFE5-3DDE68D448DB}" type="presParOf" srcId="{476E2C83-BA81-CC42-83C1-A5A9135C8447}" destId="{9D846E3C-5914-F645-BA88-B9EFB2A90A63}" srcOrd="2" destOrd="0" presId="urn:microsoft.com/office/officeart/2008/layout/HalfCircleOrganizationChart"/>
    <dgm:cxn modelId="{75E8C170-0BBB-BF43-9070-21810D394229}" type="presParOf" srcId="{476E2C83-BA81-CC42-83C1-A5A9135C8447}" destId="{90CAE047-7B43-4D43-885C-4456738D7D47}" srcOrd="3" destOrd="0" presId="urn:microsoft.com/office/officeart/2008/layout/HalfCircleOrganizationChart"/>
    <dgm:cxn modelId="{B637E699-4FED-D645-9A9B-508694CCACD6}" type="presParOf" srcId="{24DA173F-B5EC-834C-ADC7-253214D0946E}" destId="{94AB8324-2A36-8D4F-BCAC-9D875A9B9D29}" srcOrd="1" destOrd="0" presId="urn:microsoft.com/office/officeart/2008/layout/HalfCircleOrganizationChart"/>
    <dgm:cxn modelId="{D46E667E-F5D0-9D4F-9699-C9DDB4CADE4E}" type="presParOf" srcId="{24DA173F-B5EC-834C-ADC7-253214D0946E}" destId="{5AB0CC96-3C90-5C4D-9945-F4E0A4B81D9D}" srcOrd="2" destOrd="0" presId="urn:microsoft.com/office/officeart/2008/layout/HalfCircleOrganizationChart"/>
    <dgm:cxn modelId="{E2079ABF-D13B-FE41-9186-956743646864}" type="presParOf" srcId="{8568029A-EFA8-6343-8637-FE4AF9E92D36}" destId="{74282970-CEB3-CB40-B116-2C8D75BA1398}" srcOrd="2" destOrd="0" presId="urn:microsoft.com/office/officeart/2008/layout/HalfCircleOrganizationChart"/>
    <dgm:cxn modelId="{127960EE-92D8-E342-9C31-14C0A2A3881C}" type="presParOf" srcId="{0C472C36-CBAD-0C4B-B6D3-5B3C2A878BE4}" destId="{51A28AE1-683D-9841-9923-73E7BF05A237}" srcOrd="2" destOrd="0" presId="urn:microsoft.com/office/officeart/2008/layout/HalfCircleOrganizationChart"/>
    <dgm:cxn modelId="{6805FCC7-03A4-8944-A76B-7406E8249529}" type="presParOf" srcId="{BAD8FE48-E554-4841-8738-FFEB3ACB79AF}" destId="{A585C20C-BB87-1F4B-8F78-BEC4CDEB3AD6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488C30-C835-E54D-8E45-B37D9F487AD8}">
      <dsp:nvSpPr>
        <dsp:cNvPr id="0" name=""/>
        <dsp:cNvSpPr/>
      </dsp:nvSpPr>
      <dsp:spPr>
        <a:xfrm>
          <a:off x="5269964" y="2123803"/>
          <a:ext cx="840054" cy="16063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6321"/>
              </a:lnTo>
              <a:lnTo>
                <a:pt x="840054" y="16063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4320E6-DCD7-5E40-A87E-7852D4F77E37}">
      <dsp:nvSpPr>
        <dsp:cNvPr id="0" name=""/>
        <dsp:cNvSpPr/>
      </dsp:nvSpPr>
      <dsp:spPr>
        <a:xfrm>
          <a:off x="5269964" y="2123803"/>
          <a:ext cx="757281" cy="414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164"/>
              </a:lnTo>
              <a:lnTo>
                <a:pt x="757281" y="4141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9AF80A-B849-FB4F-B1C5-88BE263BF7A0}">
      <dsp:nvSpPr>
        <dsp:cNvPr id="0" name=""/>
        <dsp:cNvSpPr/>
      </dsp:nvSpPr>
      <dsp:spPr>
        <a:xfrm>
          <a:off x="3293347" y="842081"/>
          <a:ext cx="1976616" cy="44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869"/>
              </a:lnTo>
              <a:lnTo>
                <a:pt x="1976616" y="265869"/>
              </a:lnTo>
              <a:lnTo>
                <a:pt x="1976616" y="4421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205790-0138-C44F-AFA6-306A16F61468}">
      <dsp:nvSpPr>
        <dsp:cNvPr id="0" name=""/>
        <dsp:cNvSpPr/>
      </dsp:nvSpPr>
      <dsp:spPr>
        <a:xfrm>
          <a:off x="3298731" y="2034239"/>
          <a:ext cx="696089" cy="5037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3728"/>
              </a:lnTo>
              <a:lnTo>
                <a:pt x="696089" y="5037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4B557B-3634-4840-AB2F-6147DBE10D31}">
      <dsp:nvSpPr>
        <dsp:cNvPr id="0" name=""/>
        <dsp:cNvSpPr/>
      </dsp:nvSpPr>
      <dsp:spPr>
        <a:xfrm>
          <a:off x="3247627" y="842081"/>
          <a:ext cx="91440" cy="3526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6304"/>
              </a:lnTo>
              <a:lnTo>
                <a:pt x="51104" y="176304"/>
              </a:lnTo>
              <a:lnTo>
                <a:pt x="51104" y="3526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4FBBC7-4735-AE4A-BCEE-91B011DAF775}">
      <dsp:nvSpPr>
        <dsp:cNvPr id="0" name=""/>
        <dsp:cNvSpPr/>
      </dsp:nvSpPr>
      <dsp:spPr>
        <a:xfrm>
          <a:off x="1201083" y="2034239"/>
          <a:ext cx="762032" cy="1695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5886"/>
              </a:lnTo>
              <a:lnTo>
                <a:pt x="762032" y="16958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9F7D9E-C481-B144-AB11-7CFBBF69F2E6}">
      <dsp:nvSpPr>
        <dsp:cNvPr id="0" name=""/>
        <dsp:cNvSpPr/>
      </dsp:nvSpPr>
      <dsp:spPr>
        <a:xfrm>
          <a:off x="1201083" y="2034239"/>
          <a:ext cx="762032" cy="5037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3728"/>
              </a:lnTo>
              <a:lnTo>
                <a:pt x="762032" y="50372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DC45AE-24C3-F24B-B8FD-7ED5BA88274C}">
      <dsp:nvSpPr>
        <dsp:cNvPr id="0" name=""/>
        <dsp:cNvSpPr/>
      </dsp:nvSpPr>
      <dsp:spPr>
        <a:xfrm>
          <a:off x="1201083" y="842081"/>
          <a:ext cx="2092264" cy="352609"/>
        </a:xfrm>
        <a:custGeom>
          <a:avLst/>
          <a:gdLst/>
          <a:ahLst/>
          <a:cxnLst/>
          <a:rect l="0" t="0" r="0" b="0"/>
          <a:pathLst>
            <a:path>
              <a:moveTo>
                <a:pt x="2092264" y="0"/>
              </a:moveTo>
              <a:lnTo>
                <a:pt x="2092264" y="176304"/>
              </a:lnTo>
              <a:lnTo>
                <a:pt x="0" y="176304"/>
              </a:lnTo>
              <a:lnTo>
                <a:pt x="0" y="35260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392BD-80A9-824B-B0C0-48547A9B8AE9}">
      <dsp:nvSpPr>
        <dsp:cNvPr id="0" name=""/>
        <dsp:cNvSpPr/>
      </dsp:nvSpPr>
      <dsp:spPr>
        <a:xfrm>
          <a:off x="2873573" y="2533"/>
          <a:ext cx="839547" cy="8395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BA29D-8A22-4A4F-9299-5D6279B4DAD8}">
      <dsp:nvSpPr>
        <dsp:cNvPr id="0" name=""/>
        <dsp:cNvSpPr/>
      </dsp:nvSpPr>
      <dsp:spPr>
        <a:xfrm>
          <a:off x="2873573" y="2533"/>
          <a:ext cx="839547" cy="8395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B3110-235F-3643-AB5D-EF5D83280F02}">
      <dsp:nvSpPr>
        <dsp:cNvPr id="0" name=""/>
        <dsp:cNvSpPr/>
      </dsp:nvSpPr>
      <dsp:spPr>
        <a:xfrm>
          <a:off x="2453800" y="153652"/>
          <a:ext cx="1679095" cy="53731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rgbClr val="3366FF"/>
              </a:solidFill>
            </a:rPr>
            <a:t>CNRS2</a:t>
          </a:r>
          <a:endParaRPr lang="fr-FR" sz="1600" b="0" i="0" kern="1200" dirty="0">
            <a:solidFill>
              <a:srgbClr val="3366FF"/>
            </a:solidFill>
          </a:endParaRPr>
        </a:p>
      </dsp:txBody>
      <dsp:txXfrm>
        <a:off x="2453800" y="153652"/>
        <a:ext cx="1679095" cy="537310"/>
      </dsp:txXfrm>
    </dsp:sp>
    <dsp:sp modelId="{C9A032E1-B1FA-0A44-B605-E85871706438}">
      <dsp:nvSpPr>
        <dsp:cNvPr id="0" name=""/>
        <dsp:cNvSpPr/>
      </dsp:nvSpPr>
      <dsp:spPr>
        <a:xfrm>
          <a:off x="798562" y="1194691"/>
          <a:ext cx="805042" cy="8395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4F09B7-625E-A44B-9AE4-AE7EAF8DA463}">
      <dsp:nvSpPr>
        <dsp:cNvPr id="0" name=""/>
        <dsp:cNvSpPr/>
      </dsp:nvSpPr>
      <dsp:spPr>
        <a:xfrm>
          <a:off x="798562" y="1194691"/>
          <a:ext cx="805042" cy="8395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4B5341-B9C0-3142-BD20-53F129E6EBDA}">
      <dsp:nvSpPr>
        <dsp:cNvPr id="0" name=""/>
        <dsp:cNvSpPr/>
      </dsp:nvSpPr>
      <dsp:spPr>
        <a:xfrm>
          <a:off x="396041" y="1345809"/>
          <a:ext cx="1610084" cy="53731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rgbClr val="000000"/>
              </a:solidFill>
            </a:rPr>
            <a:t>CNRS2-Standard</a:t>
          </a:r>
        </a:p>
      </dsp:txBody>
      <dsp:txXfrm>
        <a:off x="396041" y="1345809"/>
        <a:ext cx="1610084" cy="537310"/>
      </dsp:txXfrm>
    </dsp:sp>
    <dsp:sp modelId="{32061FC2-A528-6142-B8BB-7407BE872C1C}">
      <dsp:nvSpPr>
        <dsp:cNvPr id="0" name=""/>
        <dsp:cNvSpPr/>
      </dsp:nvSpPr>
      <dsp:spPr>
        <a:xfrm>
          <a:off x="1862369" y="2386848"/>
          <a:ext cx="839547" cy="8395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354162-8F83-B348-B67E-48370221131B}">
      <dsp:nvSpPr>
        <dsp:cNvPr id="0" name=""/>
        <dsp:cNvSpPr/>
      </dsp:nvSpPr>
      <dsp:spPr>
        <a:xfrm>
          <a:off x="1862369" y="2386848"/>
          <a:ext cx="839547" cy="8395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847AFE-7A17-0E45-82C1-D509443D4F71}">
      <dsp:nvSpPr>
        <dsp:cNvPr id="0" name=""/>
        <dsp:cNvSpPr/>
      </dsp:nvSpPr>
      <dsp:spPr>
        <a:xfrm>
          <a:off x="1442595" y="2537967"/>
          <a:ext cx="1679095" cy="53731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rgbClr val="000000"/>
              </a:solidFill>
            </a:rPr>
            <a:t>Serveur</a:t>
          </a:r>
        </a:p>
      </dsp:txBody>
      <dsp:txXfrm>
        <a:off x="1442595" y="2537967"/>
        <a:ext cx="1679095" cy="537310"/>
      </dsp:txXfrm>
    </dsp:sp>
    <dsp:sp modelId="{70AC41FF-4C84-BD41-A1A0-1FF7D6B64279}">
      <dsp:nvSpPr>
        <dsp:cNvPr id="0" name=""/>
        <dsp:cNvSpPr/>
      </dsp:nvSpPr>
      <dsp:spPr>
        <a:xfrm>
          <a:off x="1862369" y="3579006"/>
          <a:ext cx="839547" cy="8395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353BA5-FAE8-1F4D-A251-036976B32E3F}">
      <dsp:nvSpPr>
        <dsp:cNvPr id="0" name=""/>
        <dsp:cNvSpPr/>
      </dsp:nvSpPr>
      <dsp:spPr>
        <a:xfrm>
          <a:off x="1862369" y="3579006"/>
          <a:ext cx="839547" cy="8395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C40A33-EF2D-6C40-8222-EED889655244}">
      <dsp:nvSpPr>
        <dsp:cNvPr id="0" name=""/>
        <dsp:cNvSpPr/>
      </dsp:nvSpPr>
      <dsp:spPr>
        <a:xfrm>
          <a:off x="1442595" y="3730125"/>
          <a:ext cx="1679095" cy="53731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rgbClr val="000000"/>
              </a:solidFill>
            </a:rPr>
            <a:t>Personnel</a:t>
          </a:r>
        </a:p>
      </dsp:txBody>
      <dsp:txXfrm>
        <a:off x="1442595" y="3730125"/>
        <a:ext cx="1679095" cy="537310"/>
      </dsp:txXfrm>
    </dsp:sp>
    <dsp:sp modelId="{537CF621-1071-4F44-8AAA-0EAF32049C51}">
      <dsp:nvSpPr>
        <dsp:cNvPr id="0" name=""/>
        <dsp:cNvSpPr/>
      </dsp:nvSpPr>
      <dsp:spPr>
        <a:xfrm>
          <a:off x="3006115" y="1194691"/>
          <a:ext cx="585231" cy="8395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4F80FA-7F5F-924B-858C-95E515EB7238}">
      <dsp:nvSpPr>
        <dsp:cNvPr id="0" name=""/>
        <dsp:cNvSpPr/>
      </dsp:nvSpPr>
      <dsp:spPr>
        <a:xfrm>
          <a:off x="3006115" y="1194691"/>
          <a:ext cx="585231" cy="8395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CFEFBB-054F-174A-A2FC-4209AA64859E}">
      <dsp:nvSpPr>
        <dsp:cNvPr id="0" name=""/>
        <dsp:cNvSpPr/>
      </dsp:nvSpPr>
      <dsp:spPr>
        <a:xfrm>
          <a:off x="2713499" y="1345809"/>
          <a:ext cx="1170463" cy="53731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rgbClr val="000000"/>
              </a:solidFill>
            </a:rPr>
            <a:t>CNRS2-Plus</a:t>
          </a:r>
          <a:endParaRPr lang="fr-FR" sz="1600" b="0" i="0" kern="1200" dirty="0">
            <a:solidFill>
              <a:srgbClr val="000000"/>
            </a:solidFill>
          </a:endParaRPr>
        </a:p>
      </dsp:txBody>
      <dsp:txXfrm>
        <a:off x="2713499" y="1345809"/>
        <a:ext cx="1170463" cy="537310"/>
      </dsp:txXfrm>
    </dsp:sp>
    <dsp:sp modelId="{D7BD81D8-15DF-E54E-B772-6DDBC8FBE785}">
      <dsp:nvSpPr>
        <dsp:cNvPr id="0" name=""/>
        <dsp:cNvSpPr/>
      </dsp:nvSpPr>
      <dsp:spPr>
        <a:xfrm>
          <a:off x="3894075" y="2386848"/>
          <a:ext cx="839547" cy="8395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392F9A-5FC5-1240-BF5C-420DA3164B8D}">
      <dsp:nvSpPr>
        <dsp:cNvPr id="0" name=""/>
        <dsp:cNvSpPr/>
      </dsp:nvSpPr>
      <dsp:spPr>
        <a:xfrm>
          <a:off x="3894075" y="2386848"/>
          <a:ext cx="839547" cy="8395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FF249F-2447-3B48-8D47-9430C2EB8415}">
      <dsp:nvSpPr>
        <dsp:cNvPr id="0" name=""/>
        <dsp:cNvSpPr/>
      </dsp:nvSpPr>
      <dsp:spPr>
        <a:xfrm>
          <a:off x="3474301" y="2537967"/>
          <a:ext cx="1679095" cy="53731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rgbClr val="000000"/>
              </a:solidFill>
            </a:rPr>
            <a:t>Personnel</a:t>
          </a:r>
          <a:endParaRPr lang="fr-FR" sz="1600" b="0" i="0" kern="1200" dirty="0">
            <a:solidFill>
              <a:srgbClr val="000000"/>
            </a:solidFill>
          </a:endParaRPr>
        </a:p>
      </dsp:txBody>
      <dsp:txXfrm>
        <a:off x="3474301" y="2537967"/>
        <a:ext cx="1679095" cy="537310"/>
      </dsp:txXfrm>
    </dsp:sp>
    <dsp:sp modelId="{41FCC4EA-6E3F-4E4E-9553-212862A3FA2F}">
      <dsp:nvSpPr>
        <dsp:cNvPr id="0" name=""/>
        <dsp:cNvSpPr/>
      </dsp:nvSpPr>
      <dsp:spPr>
        <a:xfrm>
          <a:off x="4781444" y="1284255"/>
          <a:ext cx="977040" cy="8395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39F09F-FA0F-8C44-B73B-90EF22B686C2}">
      <dsp:nvSpPr>
        <dsp:cNvPr id="0" name=""/>
        <dsp:cNvSpPr/>
      </dsp:nvSpPr>
      <dsp:spPr>
        <a:xfrm>
          <a:off x="4781444" y="1284255"/>
          <a:ext cx="977040" cy="8395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FAF18D-81C7-5342-B279-F589542DFFE3}">
      <dsp:nvSpPr>
        <dsp:cNvPr id="0" name=""/>
        <dsp:cNvSpPr/>
      </dsp:nvSpPr>
      <dsp:spPr>
        <a:xfrm>
          <a:off x="4292923" y="1435374"/>
          <a:ext cx="1954080" cy="53731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rgbClr val="3366FF"/>
              </a:solidFill>
            </a:rPr>
            <a:t>CNRS2-Projet</a:t>
          </a:r>
          <a:endParaRPr lang="fr-FR" sz="1600" b="0" i="0" kern="1200" dirty="0">
            <a:solidFill>
              <a:srgbClr val="3366FF"/>
            </a:solidFill>
          </a:endParaRPr>
        </a:p>
      </dsp:txBody>
      <dsp:txXfrm>
        <a:off x="4292923" y="1435374"/>
        <a:ext cx="1954080" cy="537310"/>
      </dsp:txXfrm>
    </dsp:sp>
    <dsp:sp modelId="{F8098BE5-1892-DB49-B626-F3003DE191D9}">
      <dsp:nvSpPr>
        <dsp:cNvPr id="0" name=""/>
        <dsp:cNvSpPr/>
      </dsp:nvSpPr>
      <dsp:spPr>
        <a:xfrm>
          <a:off x="5926499" y="2386848"/>
          <a:ext cx="839547" cy="8395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01A5F-4985-004C-85D0-69379F33C620}">
      <dsp:nvSpPr>
        <dsp:cNvPr id="0" name=""/>
        <dsp:cNvSpPr/>
      </dsp:nvSpPr>
      <dsp:spPr>
        <a:xfrm>
          <a:off x="5926499" y="2386848"/>
          <a:ext cx="839547" cy="8395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A32023-7F1D-3841-85E4-8D63BB746F87}">
      <dsp:nvSpPr>
        <dsp:cNvPr id="0" name=""/>
        <dsp:cNvSpPr/>
      </dsp:nvSpPr>
      <dsp:spPr>
        <a:xfrm>
          <a:off x="5506725" y="2537967"/>
          <a:ext cx="1679095" cy="53731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0" kern="1200" dirty="0" smtClean="0">
              <a:solidFill>
                <a:srgbClr val="3366FF"/>
              </a:solidFill>
            </a:rPr>
            <a:t>Grid2-fr</a:t>
          </a:r>
          <a:endParaRPr lang="fr-FR" sz="1600" b="1" i="0" kern="1200" dirty="0">
            <a:solidFill>
              <a:srgbClr val="3366FF"/>
            </a:solidFill>
          </a:endParaRPr>
        </a:p>
      </dsp:txBody>
      <dsp:txXfrm>
        <a:off x="5506725" y="2537967"/>
        <a:ext cx="1679095" cy="537310"/>
      </dsp:txXfrm>
    </dsp:sp>
    <dsp:sp modelId="{2C902815-9706-C84F-A168-6A42F92DB844}">
      <dsp:nvSpPr>
        <dsp:cNvPr id="0" name=""/>
        <dsp:cNvSpPr/>
      </dsp:nvSpPr>
      <dsp:spPr>
        <a:xfrm>
          <a:off x="5993252" y="3579006"/>
          <a:ext cx="973052" cy="839547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4DB759-D1E2-594F-BC26-BC1F28A3A7F4}">
      <dsp:nvSpPr>
        <dsp:cNvPr id="0" name=""/>
        <dsp:cNvSpPr/>
      </dsp:nvSpPr>
      <dsp:spPr>
        <a:xfrm>
          <a:off x="5993252" y="3579006"/>
          <a:ext cx="973052" cy="839547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623C86-DA97-0444-9FF4-CB7997E31F70}">
      <dsp:nvSpPr>
        <dsp:cNvPr id="0" name=""/>
        <dsp:cNvSpPr/>
      </dsp:nvSpPr>
      <dsp:spPr>
        <a:xfrm>
          <a:off x="5506725" y="3730125"/>
          <a:ext cx="1946104" cy="53731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chemeClr val="tx1"/>
              </a:solidFill>
            </a:rPr>
            <a:t>Partenaires-CNRS2</a:t>
          </a:r>
          <a:endParaRPr lang="fr-FR" sz="1600" b="0" i="0" kern="1200" dirty="0">
            <a:solidFill>
              <a:schemeClr val="tx1"/>
            </a:solidFill>
          </a:endParaRPr>
        </a:p>
      </dsp:txBody>
      <dsp:txXfrm>
        <a:off x="5506725" y="3730125"/>
        <a:ext cx="1946104" cy="537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8DA43C-E108-3D46-80C2-CA30FE197690}">
      <dsp:nvSpPr>
        <dsp:cNvPr id="0" name=""/>
        <dsp:cNvSpPr/>
      </dsp:nvSpPr>
      <dsp:spPr>
        <a:xfrm>
          <a:off x="3678876" y="2938947"/>
          <a:ext cx="819755" cy="15459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45959"/>
              </a:lnTo>
              <a:lnTo>
                <a:pt x="819755" y="154595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74DBE6-99A0-F149-9424-65A5594E4AF9}">
      <dsp:nvSpPr>
        <dsp:cNvPr id="0" name=""/>
        <dsp:cNvSpPr/>
      </dsp:nvSpPr>
      <dsp:spPr>
        <a:xfrm>
          <a:off x="3678876" y="2938947"/>
          <a:ext cx="704100" cy="459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9196"/>
              </a:lnTo>
              <a:lnTo>
                <a:pt x="704100" y="45919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60D27-F7F3-024F-984B-E8F7900EED75}">
      <dsp:nvSpPr>
        <dsp:cNvPr id="0" name=""/>
        <dsp:cNvSpPr/>
      </dsp:nvSpPr>
      <dsp:spPr>
        <a:xfrm>
          <a:off x="3633156" y="1852183"/>
          <a:ext cx="91440" cy="3214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43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9800E-C0ED-7342-9D82-C679BCB3F443}">
      <dsp:nvSpPr>
        <dsp:cNvPr id="0" name=""/>
        <dsp:cNvSpPr/>
      </dsp:nvSpPr>
      <dsp:spPr>
        <a:xfrm>
          <a:off x="3633156" y="765419"/>
          <a:ext cx="91440" cy="3214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21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392BD-80A9-824B-B0C0-48547A9B8AE9}">
      <dsp:nvSpPr>
        <dsp:cNvPr id="0" name=""/>
        <dsp:cNvSpPr/>
      </dsp:nvSpPr>
      <dsp:spPr>
        <a:xfrm>
          <a:off x="3296213" y="92"/>
          <a:ext cx="765326" cy="76532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BA29D-8A22-4A4F-9299-5D6279B4DAD8}">
      <dsp:nvSpPr>
        <dsp:cNvPr id="0" name=""/>
        <dsp:cNvSpPr/>
      </dsp:nvSpPr>
      <dsp:spPr>
        <a:xfrm>
          <a:off x="3296213" y="92"/>
          <a:ext cx="765326" cy="76532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B3110-235F-3643-AB5D-EF5D83280F02}">
      <dsp:nvSpPr>
        <dsp:cNvPr id="0" name=""/>
        <dsp:cNvSpPr/>
      </dsp:nvSpPr>
      <dsp:spPr>
        <a:xfrm>
          <a:off x="2913550" y="137851"/>
          <a:ext cx="1530653" cy="48980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IGC/A  (ANSSI)</a:t>
          </a:r>
          <a:endParaRPr lang="fr-FR" sz="1600" b="0" i="0" kern="1200" dirty="0"/>
        </a:p>
      </dsp:txBody>
      <dsp:txXfrm>
        <a:off x="2913550" y="137851"/>
        <a:ext cx="1530653" cy="489809"/>
      </dsp:txXfrm>
    </dsp:sp>
    <dsp:sp modelId="{BF50D179-B393-634E-9EBB-F1AD0D9A38B2}">
      <dsp:nvSpPr>
        <dsp:cNvPr id="0" name=""/>
        <dsp:cNvSpPr/>
      </dsp:nvSpPr>
      <dsp:spPr>
        <a:xfrm>
          <a:off x="3037789" y="1086856"/>
          <a:ext cx="1282174" cy="76532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64491-2A3C-3E45-AE75-60D21C6BA9B9}">
      <dsp:nvSpPr>
        <dsp:cNvPr id="0" name=""/>
        <dsp:cNvSpPr/>
      </dsp:nvSpPr>
      <dsp:spPr>
        <a:xfrm>
          <a:off x="3037789" y="1086856"/>
          <a:ext cx="1282174" cy="76532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2845C5-7FB5-4744-8692-B9F6605ABD13}">
      <dsp:nvSpPr>
        <dsp:cNvPr id="0" name=""/>
        <dsp:cNvSpPr/>
      </dsp:nvSpPr>
      <dsp:spPr>
        <a:xfrm>
          <a:off x="2396702" y="1224615"/>
          <a:ext cx="2564349" cy="48980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err="1" smtClean="0"/>
            <a:t>Ministry</a:t>
          </a:r>
          <a:r>
            <a:rPr lang="fr-FR" sz="1600" b="0" i="0" kern="1200" dirty="0" smtClean="0"/>
            <a:t> of Education</a:t>
          </a:r>
          <a:endParaRPr lang="fr-FR" sz="1600" b="0" i="0" kern="1200" dirty="0"/>
        </a:p>
      </dsp:txBody>
      <dsp:txXfrm>
        <a:off x="2396702" y="1224615"/>
        <a:ext cx="2564349" cy="489809"/>
      </dsp:txXfrm>
    </dsp:sp>
    <dsp:sp modelId="{805C01EB-A67D-D64E-8B32-94340CC8D9D0}">
      <dsp:nvSpPr>
        <dsp:cNvPr id="0" name=""/>
        <dsp:cNvSpPr/>
      </dsp:nvSpPr>
      <dsp:spPr>
        <a:xfrm>
          <a:off x="3296213" y="2173620"/>
          <a:ext cx="765326" cy="76532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DF2C6-0F20-304D-9C39-6789B5622404}">
      <dsp:nvSpPr>
        <dsp:cNvPr id="0" name=""/>
        <dsp:cNvSpPr/>
      </dsp:nvSpPr>
      <dsp:spPr>
        <a:xfrm>
          <a:off x="3296213" y="2173620"/>
          <a:ext cx="765326" cy="76532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7F0B0-1EF7-5042-AB4D-EA7FC97E5C49}">
      <dsp:nvSpPr>
        <dsp:cNvPr id="0" name=""/>
        <dsp:cNvSpPr/>
      </dsp:nvSpPr>
      <dsp:spPr>
        <a:xfrm>
          <a:off x="2913550" y="2311379"/>
          <a:ext cx="1530653" cy="48980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Education</a:t>
          </a:r>
          <a:endParaRPr lang="fr-FR" sz="1600" b="0" i="0" kern="1200" dirty="0"/>
        </a:p>
      </dsp:txBody>
      <dsp:txXfrm>
        <a:off x="2913550" y="2311379"/>
        <a:ext cx="1530653" cy="489809"/>
      </dsp:txXfrm>
    </dsp:sp>
    <dsp:sp modelId="{6BC2A984-FB92-C54E-9AD7-648C705E05F2}">
      <dsp:nvSpPr>
        <dsp:cNvPr id="0" name=""/>
        <dsp:cNvSpPr/>
      </dsp:nvSpPr>
      <dsp:spPr>
        <a:xfrm>
          <a:off x="4291138" y="3260384"/>
          <a:ext cx="765326" cy="76532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1733F0-A4B1-C445-8B2F-61C3BF752E51}">
      <dsp:nvSpPr>
        <dsp:cNvPr id="0" name=""/>
        <dsp:cNvSpPr/>
      </dsp:nvSpPr>
      <dsp:spPr>
        <a:xfrm>
          <a:off x="4291138" y="3260384"/>
          <a:ext cx="765326" cy="76532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5B22D6-0E01-F44D-A8C6-EB873237CDFE}">
      <dsp:nvSpPr>
        <dsp:cNvPr id="0" name=""/>
        <dsp:cNvSpPr/>
      </dsp:nvSpPr>
      <dsp:spPr>
        <a:xfrm>
          <a:off x="3908474" y="3398143"/>
          <a:ext cx="1530653" cy="48980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Server</a:t>
          </a:r>
          <a:endParaRPr lang="fr-FR" sz="1600" b="0" i="0" kern="1200" dirty="0"/>
        </a:p>
      </dsp:txBody>
      <dsp:txXfrm>
        <a:off x="3908474" y="3398143"/>
        <a:ext cx="1530653" cy="489809"/>
      </dsp:txXfrm>
    </dsp:sp>
    <dsp:sp modelId="{6595488E-CE8D-EF42-A444-FE95DA36DFE4}">
      <dsp:nvSpPr>
        <dsp:cNvPr id="0" name=""/>
        <dsp:cNvSpPr/>
      </dsp:nvSpPr>
      <dsp:spPr>
        <a:xfrm>
          <a:off x="4384408" y="4347148"/>
          <a:ext cx="951867" cy="765326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54DDE-5C53-F343-A17D-5AE99E08C985}">
      <dsp:nvSpPr>
        <dsp:cNvPr id="0" name=""/>
        <dsp:cNvSpPr/>
      </dsp:nvSpPr>
      <dsp:spPr>
        <a:xfrm>
          <a:off x="4384408" y="4347148"/>
          <a:ext cx="951867" cy="765326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05CE66-568D-C346-AD4A-AF9F80A3EFC3}">
      <dsp:nvSpPr>
        <dsp:cNvPr id="0" name=""/>
        <dsp:cNvSpPr/>
      </dsp:nvSpPr>
      <dsp:spPr>
        <a:xfrm>
          <a:off x="3908474" y="4484907"/>
          <a:ext cx="1903734" cy="48980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err="1" smtClean="0"/>
            <a:t>Personal</a:t>
          </a:r>
          <a:endParaRPr lang="fr-FR" sz="1600" b="0" i="0" kern="1200" dirty="0"/>
        </a:p>
      </dsp:txBody>
      <dsp:txXfrm>
        <a:off x="3908474" y="4484907"/>
        <a:ext cx="1903734" cy="4898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A161E-B8B0-204C-9F6A-B4220BCE6ACF}">
      <dsp:nvSpPr>
        <dsp:cNvPr id="0" name=""/>
        <dsp:cNvSpPr/>
      </dsp:nvSpPr>
      <dsp:spPr>
        <a:xfrm>
          <a:off x="5847168" y="2944011"/>
          <a:ext cx="648590" cy="1130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50"/>
              </a:lnTo>
              <a:lnTo>
                <a:pt x="648590" y="11300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FB4DA4-9A7C-F342-92DB-6A31E4CAEEF9}">
      <dsp:nvSpPr>
        <dsp:cNvPr id="0" name=""/>
        <dsp:cNvSpPr/>
      </dsp:nvSpPr>
      <dsp:spPr>
        <a:xfrm>
          <a:off x="5847168" y="2944011"/>
          <a:ext cx="648590" cy="335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658"/>
              </a:lnTo>
              <a:lnTo>
                <a:pt x="648590" y="3356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71C08B-F7B4-1F45-8918-4E8391C1C7BD}">
      <dsp:nvSpPr>
        <dsp:cNvPr id="0" name=""/>
        <dsp:cNvSpPr/>
      </dsp:nvSpPr>
      <dsp:spPr>
        <a:xfrm>
          <a:off x="4947944" y="2149619"/>
          <a:ext cx="899223" cy="234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80"/>
              </a:lnTo>
              <a:lnTo>
                <a:pt x="899223" y="117480"/>
              </a:lnTo>
              <a:lnTo>
                <a:pt x="899223" y="2349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A22D43-EF07-B34C-B952-5AB11080B034}">
      <dsp:nvSpPr>
        <dsp:cNvPr id="0" name=""/>
        <dsp:cNvSpPr/>
      </dsp:nvSpPr>
      <dsp:spPr>
        <a:xfrm>
          <a:off x="3824652" y="2944011"/>
          <a:ext cx="581370" cy="19244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442"/>
              </a:lnTo>
              <a:lnTo>
                <a:pt x="581370" y="192444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80F11A-3B4B-C742-B183-4B403B39C97F}">
      <dsp:nvSpPr>
        <dsp:cNvPr id="0" name=""/>
        <dsp:cNvSpPr/>
      </dsp:nvSpPr>
      <dsp:spPr>
        <a:xfrm>
          <a:off x="3824652" y="2944011"/>
          <a:ext cx="581370" cy="1130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50"/>
              </a:lnTo>
              <a:lnTo>
                <a:pt x="581370" y="11300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821F41-6CCF-C64B-81F5-C3919A0137BD}">
      <dsp:nvSpPr>
        <dsp:cNvPr id="0" name=""/>
        <dsp:cNvSpPr/>
      </dsp:nvSpPr>
      <dsp:spPr>
        <a:xfrm>
          <a:off x="3824652" y="2944011"/>
          <a:ext cx="581370" cy="335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658"/>
              </a:lnTo>
              <a:lnTo>
                <a:pt x="581370" y="3356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CE70DF-C94F-0D46-946D-0FF9706A4B70}">
      <dsp:nvSpPr>
        <dsp:cNvPr id="0" name=""/>
        <dsp:cNvSpPr/>
      </dsp:nvSpPr>
      <dsp:spPr>
        <a:xfrm>
          <a:off x="3824652" y="2149619"/>
          <a:ext cx="1123292" cy="234961"/>
        </a:xfrm>
        <a:custGeom>
          <a:avLst/>
          <a:gdLst/>
          <a:ahLst/>
          <a:cxnLst/>
          <a:rect l="0" t="0" r="0" b="0"/>
          <a:pathLst>
            <a:path>
              <a:moveTo>
                <a:pt x="1123292" y="0"/>
              </a:moveTo>
              <a:lnTo>
                <a:pt x="1123292" y="117480"/>
              </a:lnTo>
              <a:lnTo>
                <a:pt x="0" y="117480"/>
              </a:lnTo>
              <a:lnTo>
                <a:pt x="0" y="2349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FFC22-7906-1346-8E3A-73083A349011}">
      <dsp:nvSpPr>
        <dsp:cNvPr id="0" name=""/>
        <dsp:cNvSpPr/>
      </dsp:nvSpPr>
      <dsp:spPr>
        <a:xfrm>
          <a:off x="3234600" y="1355227"/>
          <a:ext cx="1713344" cy="234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480"/>
              </a:lnTo>
              <a:lnTo>
                <a:pt x="1713344" y="117480"/>
              </a:lnTo>
              <a:lnTo>
                <a:pt x="1713344" y="2349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DA43C-E108-3D46-80C2-CA30FE197690}">
      <dsp:nvSpPr>
        <dsp:cNvPr id="0" name=""/>
        <dsp:cNvSpPr/>
      </dsp:nvSpPr>
      <dsp:spPr>
        <a:xfrm>
          <a:off x="1521256" y="2149619"/>
          <a:ext cx="496695" cy="1130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0050"/>
              </a:lnTo>
              <a:lnTo>
                <a:pt x="496695" y="11300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74DBE6-99A0-F149-9424-65A5594E4AF9}">
      <dsp:nvSpPr>
        <dsp:cNvPr id="0" name=""/>
        <dsp:cNvSpPr/>
      </dsp:nvSpPr>
      <dsp:spPr>
        <a:xfrm>
          <a:off x="1521256" y="2149619"/>
          <a:ext cx="514676" cy="335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658"/>
              </a:lnTo>
              <a:lnTo>
                <a:pt x="514676" y="3356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60D27-F7F3-024F-984B-E8F7900EED75}">
      <dsp:nvSpPr>
        <dsp:cNvPr id="0" name=""/>
        <dsp:cNvSpPr/>
      </dsp:nvSpPr>
      <dsp:spPr>
        <a:xfrm>
          <a:off x="1521256" y="1355227"/>
          <a:ext cx="1713344" cy="234961"/>
        </a:xfrm>
        <a:custGeom>
          <a:avLst/>
          <a:gdLst/>
          <a:ahLst/>
          <a:cxnLst/>
          <a:rect l="0" t="0" r="0" b="0"/>
          <a:pathLst>
            <a:path>
              <a:moveTo>
                <a:pt x="1713344" y="0"/>
              </a:moveTo>
              <a:lnTo>
                <a:pt x="1713344" y="117480"/>
              </a:lnTo>
              <a:lnTo>
                <a:pt x="0" y="117480"/>
              </a:lnTo>
              <a:lnTo>
                <a:pt x="0" y="2349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9800E-C0ED-7342-9D82-C679BCB3F443}">
      <dsp:nvSpPr>
        <dsp:cNvPr id="0" name=""/>
        <dsp:cNvSpPr/>
      </dsp:nvSpPr>
      <dsp:spPr>
        <a:xfrm>
          <a:off x="3188880" y="560835"/>
          <a:ext cx="91440" cy="2349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49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392BD-80A9-824B-B0C0-48547A9B8AE9}">
      <dsp:nvSpPr>
        <dsp:cNvPr id="0" name=""/>
        <dsp:cNvSpPr/>
      </dsp:nvSpPr>
      <dsp:spPr>
        <a:xfrm>
          <a:off x="2852724" y="1404"/>
          <a:ext cx="763751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BA29D-8A22-4A4F-9299-5D6279B4DAD8}">
      <dsp:nvSpPr>
        <dsp:cNvPr id="0" name=""/>
        <dsp:cNvSpPr/>
      </dsp:nvSpPr>
      <dsp:spPr>
        <a:xfrm>
          <a:off x="2852724" y="1404"/>
          <a:ext cx="763751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B3110-235F-3643-AB5D-EF5D83280F02}">
      <dsp:nvSpPr>
        <dsp:cNvPr id="0" name=""/>
        <dsp:cNvSpPr/>
      </dsp:nvSpPr>
      <dsp:spPr>
        <a:xfrm>
          <a:off x="2470848" y="102102"/>
          <a:ext cx="1527503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rgbClr val="3366FF"/>
              </a:solidFill>
            </a:rPr>
            <a:t>IGC/A (ANSSI)</a:t>
          </a:r>
          <a:endParaRPr lang="fr-FR" sz="1600" b="0" i="0" kern="1200" dirty="0">
            <a:solidFill>
              <a:srgbClr val="3366FF"/>
            </a:solidFill>
          </a:endParaRPr>
        </a:p>
      </dsp:txBody>
      <dsp:txXfrm>
        <a:off x="2470848" y="102102"/>
        <a:ext cx="1527503" cy="358035"/>
      </dsp:txXfrm>
    </dsp:sp>
    <dsp:sp modelId="{BF50D179-B393-634E-9EBB-F1AD0D9A38B2}">
      <dsp:nvSpPr>
        <dsp:cNvPr id="0" name=""/>
        <dsp:cNvSpPr/>
      </dsp:nvSpPr>
      <dsp:spPr>
        <a:xfrm>
          <a:off x="2384674" y="795796"/>
          <a:ext cx="1699853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64491-2A3C-3E45-AE75-60D21C6BA9B9}">
      <dsp:nvSpPr>
        <dsp:cNvPr id="0" name=""/>
        <dsp:cNvSpPr/>
      </dsp:nvSpPr>
      <dsp:spPr>
        <a:xfrm>
          <a:off x="2384674" y="795796"/>
          <a:ext cx="1699853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2845C5-7FB5-4744-8692-B9F6605ABD13}">
      <dsp:nvSpPr>
        <dsp:cNvPr id="0" name=""/>
        <dsp:cNvSpPr/>
      </dsp:nvSpPr>
      <dsp:spPr>
        <a:xfrm>
          <a:off x="1534747" y="896494"/>
          <a:ext cx="3399706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err="1" smtClean="0">
              <a:solidFill>
                <a:srgbClr val="3366FF"/>
              </a:solidFill>
            </a:rPr>
            <a:t>Ministry</a:t>
          </a:r>
          <a:r>
            <a:rPr lang="fr-FR" sz="1600" b="0" i="0" kern="1200" dirty="0" smtClean="0">
              <a:solidFill>
                <a:srgbClr val="3366FF"/>
              </a:solidFill>
            </a:rPr>
            <a:t> of Education</a:t>
          </a:r>
          <a:endParaRPr lang="fr-FR" sz="1600" b="0" i="0" kern="1200" dirty="0">
            <a:solidFill>
              <a:srgbClr val="3366FF"/>
            </a:solidFill>
          </a:endParaRPr>
        </a:p>
      </dsp:txBody>
      <dsp:txXfrm>
        <a:off x="1534747" y="896494"/>
        <a:ext cx="3399706" cy="358035"/>
      </dsp:txXfrm>
    </dsp:sp>
    <dsp:sp modelId="{805C01EB-A67D-D64E-8B32-94340CC8D9D0}">
      <dsp:nvSpPr>
        <dsp:cNvPr id="0" name=""/>
        <dsp:cNvSpPr/>
      </dsp:nvSpPr>
      <dsp:spPr>
        <a:xfrm>
          <a:off x="1241541" y="1590188"/>
          <a:ext cx="559430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DF2C6-0F20-304D-9C39-6789B5622404}">
      <dsp:nvSpPr>
        <dsp:cNvPr id="0" name=""/>
        <dsp:cNvSpPr/>
      </dsp:nvSpPr>
      <dsp:spPr>
        <a:xfrm>
          <a:off x="1241541" y="1590188"/>
          <a:ext cx="559430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7F0B0-1EF7-5042-AB4D-EA7FC97E5C49}">
      <dsp:nvSpPr>
        <dsp:cNvPr id="0" name=""/>
        <dsp:cNvSpPr/>
      </dsp:nvSpPr>
      <dsp:spPr>
        <a:xfrm>
          <a:off x="961825" y="1690886"/>
          <a:ext cx="1118861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Education</a:t>
          </a:r>
          <a:endParaRPr lang="fr-FR" sz="1600" b="0" i="0" kern="1200" dirty="0"/>
        </a:p>
      </dsp:txBody>
      <dsp:txXfrm>
        <a:off x="961825" y="1690886"/>
        <a:ext cx="1118861" cy="358035"/>
      </dsp:txXfrm>
    </dsp:sp>
    <dsp:sp modelId="{6BC2A984-FB92-C54E-9AD7-648C705E05F2}">
      <dsp:nvSpPr>
        <dsp:cNvPr id="0" name=""/>
        <dsp:cNvSpPr/>
      </dsp:nvSpPr>
      <dsp:spPr>
        <a:xfrm>
          <a:off x="1968801" y="2384580"/>
          <a:ext cx="559430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1733F0-A4B1-C445-8B2F-61C3BF752E51}">
      <dsp:nvSpPr>
        <dsp:cNvPr id="0" name=""/>
        <dsp:cNvSpPr/>
      </dsp:nvSpPr>
      <dsp:spPr>
        <a:xfrm>
          <a:off x="1968801" y="2384580"/>
          <a:ext cx="559430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5B22D6-0E01-F44D-A8C6-EB873237CDFE}">
      <dsp:nvSpPr>
        <dsp:cNvPr id="0" name=""/>
        <dsp:cNvSpPr/>
      </dsp:nvSpPr>
      <dsp:spPr>
        <a:xfrm>
          <a:off x="1689086" y="2485278"/>
          <a:ext cx="1118861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Server</a:t>
          </a:r>
          <a:endParaRPr lang="fr-FR" sz="1600" b="0" i="0" kern="1200" dirty="0"/>
        </a:p>
      </dsp:txBody>
      <dsp:txXfrm>
        <a:off x="1689086" y="2485278"/>
        <a:ext cx="1118861" cy="358035"/>
      </dsp:txXfrm>
    </dsp:sp>
    <dsp:sp modelId="{6595488E-CE8D-EF42-A444-FE95DA36DFE4}">
      <dsp:nvSpPr>
        <dsp:cNvPr id="0" name=""/>
        <dsp:cNvSpPr/>
      </dsp:nvSpPr>
      <dsp:spPr>
        <a:xfrm>
          <a:off x="1954301" y="3178972"/>
          <a:ext cx="530430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54DDE-5C53-F343-A17D-5AE99E08C985}">
      <dsp:nvSpPr>
        <dsp:cNvPr id="0" name=""/>
        <dsp:cNvSpPr/>
      </dsp:nvSpPr>
      <dsp:spPr>
        <a:xfrm>
          <a:off x="1954301" y="3178972"/>
          <a:ext cx="530430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05CE66-568D-C346-AD4A-AF9F80A3EFC3}">
      <dsp:nvSpPr>
        <dsp:cNvPr id="0" name=""/>
        <dsp:cNvSpPr/>
      </dsp:nvSpPr>
      <dsp:spPr>
        <a:xfrm>
          <a:off x="1689086" y="3279670"/>
          <a:ext cx="1060860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err="1" smtClean="0"/>
            <a:t>Personal</a:t>
          </a:r>
          <a:endParaRPr lang="fr-FR" sz="1600" b="0" i="0" kern="1200" dirty="0"/>
        </a:p>
      </dsp:txBody>
      <dsp:txXfrm>
        <a:off x="1689086" y="3279670"/>
        <a:ext cx="1060860" cy="358035"/>
      </dsp:txXfrm>
    </dsp:sp>
    <dsp:sp modelId="{7EB77D03-C736-FF48-9E88-1BF488AF445B}">
      <dsp:nvSpPr>
        <dsp:cNvPr id="0" name=""/>
        <dsp:cNvSpPr/>
      </dsp:nvSpPr>
      <dsp:spPr>
        <a:xfrm>
          <a:off x="4668229" y="1590188"/>
          <a:ext cx="559430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ACEAD3-6B38-9D4E-8A81-98B1071DE978}">
      <dsp:nvSpPr>
        <dsp:cNvPr id="0" name=""/>
        <dsp:cNvSpPr/>
      </dsp:nvSpPr>
      <dsp:spPr>
        <a:xfrm>
          <a:off x="4668229" y="1590188"/>
          <a:ext cx="559430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2700EA-D0EB-3340-8FCC-DCA3E07A99A2}">
      <dsp:nvSpPr>
        <dsp:cNvPr id="0" name=""/>
        <dsp:cNvSpPr/>
      </dsp:nvSpPr>
      <dsp:spPr>
        <a:xfrm>
          <a:off x="4388513" y="1690886"/>
          <a:ext cx="1118861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err="1" smtClean="0">
              <a:solidFill>
                <a:srgbClr val="3366FF"/>
              </a:solidFill>
            </a:rPr>
            <a:t>Research</a:t>
          </a:r>
          <a:endParaRPr lang="fr-FR" sz="1600" b="0" i="0" kern="1200" dirty="0">
            <a:solidFill>
              <a:srgbClr val="3366FF"/>
            </a:solidFill>
          </a:endParaRPr>
        </a:p>
      </dsp:txBody>
      <dsp:txXfrm>
        <a:off x="4388513" y="1690886"/>
        <a:ext cx="1118861" cy="358035"/>
      </dsp:txXfrm>
    </dsp:sp>
    <dsp:sp modelId="{D6347824-D30D-CC45-84D7-39C7B6BDA2F3}">
      <dsp:nvSpPr>
        <dsp:cNvPr id="0" name=""/>
        <dsp:cNvSpPr/>
      </dsp:nvSpPr>
      <dsp:spPr>
        <a:xfrm>
          <a:off x="3433780" y="2384580"/>
          <a:ext cx="781743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58E60A-7FBD-9748-8E4C-2FB477B33F18}">
      <dsp:nvSpPr>
        <dsp:cNvPr id="0" name=""/>
        <dsp:cNvSpPr/>
      </dsp:nvSpPr>
      <dsp:spPr>
        <a:xfrm>
          <a:off x="3433780" y="2384580"/>
          <a:ext cx="781743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088201-024B-FF45-BC0A-6E512998D63F}">
      <dsp:nvSpPr>
        <dsp:cNvPr id="0" name=""/>
        <dsp:cNvSpPr/>
      </dsp:nvSpPr>
      <dsp:spPr>
        <a:xfrm>
          <a:off x="3042909" y="2485278"/>
          <a:ext cx="1563486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CNRS</a:t>
          </a:r>
          <a:endParaRPr lang="fr-FR" sz="1600" b="0" i="0" kern="1200" dirty="0"/>
        </a:p>
      </dsp:txBody>
      <dsp:txXfrm>
        <a:off x="3042909" y="2485278"/>
        <a:ext cx="1563486" cy="358035"/>
      </dsp:txXfrm>
    </dsp:sp>
    <dsp:sp modelId="{A4470E7A-4A1F-6F46-83CB-54DF4A49DBDB}">
      <dsp:nvSpPr>
        <dsp:cNvPr id="0" name=""/>
        <dsp:cNvSpPr/>
      </dsp:nvSpPr>
      <dsp:spPr>
        <a:xfrm>
          <a:off x="4338890" y="3178972"/>
          <a:ext cx="559430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8E575-DDDE-2F45-9126-95E9625C755B}">
      <dsp:nvSpPr>
        <dsp:cNvPr id="0" name=""/>
        <dsp:cNvSpPr/>
      </dsp:nvSpPr>
      <dsp:spPr>
        <a:xfrm>
          <a:off x="4338890" y="3178972"/>
          <a:ext cx="559430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C8306-4EDA-214A-A9DF-7F5D8F3C52BF}">
      <dsp:nvSpPr>
        <dsp:cNvPr id="0" name=""/>
        <dsp:cNvSpPr/>
      </dsp:nvSpPr>
      <dsp:spPr>
        <a:xfrm>
          <a:off x="4059175" y="3279670"/>
          <a:ext cx="1118861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Server</a:t>
          </a:r>
          <a:endParaRPr lang="fr-FR" sz="1600" b="0" i="0" kern="1200" dirty="0"/>
        </a:p>
      </dsp:txBody>
      <dsp:txXfrm>
        <a:off x="4059175" y="3279670"/>
        <a:ext cx="1118861" cy="358035"/>
      </dsp:txXfrm>
    </dsp:sp>
    <dsp:sp modelId="{415EC3E7-DCED-2D49-903C-677B7EEFFF55}">
      <dsp:nvSpPr>
        <dsp:cNvPr id="0" name=""/>
        <dsp:cNvSpPr/>
      </dsp:nvSpPr>
      <dsp:spPr>
        <a:xfrm>
          <a:off x="4338890" y="3973364"/>
          <a:ext cx="559430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81E28-44E2-CD48-A536-4473605AA543}">
      <dsp:nvSpPr>
        <dsp:cNvPr id="0" name=""/>
        <dsp:cNvSpPr/>
      </dsp:nvSpPr>
      <dsp:spPr>
        <a:xfrm>
          <a:off x="4338890" y="3973364"/>
          <a:ext cx="559430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EF9D8C-FEB2-5844-BFFB-311AAA6F3805}">
      <dsp:nvSpPr>
        <dsp:cNvPr id="0" name=""/>
        <dsp:cNvSpPr/>
      </dsp:nvSpPr>
      <dsp:spPr>
        <a:xfrm>
          <a:off x="4059175" y="4074062"/>
          <a:ext cx="1118861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err="1" smtClean="0"/>
            <a:t>Personal</a:t>
          </a:r>
          <a:endParaRPr lang="fr-FR" sz="1600" b="0" i="0" kern="1200" dirty="0"/>
        </a:p>
      </dsp:txBody>
      <dsp:txXfrm>
        <a:off x="4059175" y="4074062"/>
        <a:ext cx="1118861" cy="358035"/>
      </dsp:txXfrm>
    </dsp:sp>
    <dsp:sp modelId="{F2390BE9-15BE-BD48-A6F8-766B3D448DFF}">
      <dsp:nvSpPr>
        <dsp:cNvPr id="0" name=""/>
        <dsp:cNvSpPr/>
      </dsp:nvSpPr>
      <dsp:spPr>
        <a:xfrm>
          <a:off x="4338890" y="4767756"/>
          <a:ext cx="559430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846E3C-5914-F645-BA88-B9EFB2A90A63}">
      <dsp:nvSpPr>
        <dsp:cNvPr id="0" name=""/>
        <dsp:cNvSpPr/>
      </dsp:nvSpPr>
      <dsp:spPr>
        <a:xfrm>
          <a:off x="4338890" y="4767756"/>
          <a:ext cx="559430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9DB18-B256-8D46-BBCD-78E044D96AC6}">
      <dsp:nvSpPr>
        <dsp:cNvPr id="0" name=""/>
        <dsp:cNvSpPr/>
      </dsp:nvSpPr>
      <dsp:spPr>
        <a:xfrm>
          <a:off x="4059175" y="4868454"/>
          <a:ext cx="1118861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Partner</a:t>
          </a:r>
          <a:endParaRPr lang="fr-FR" sz="1600" b="0" i="0" kern="1200" dirty="0"/>
        </a:p>
      </dsp:txBody>
      <dsp:txXfrm>
        <a:off x="4059175" y="4868454"/>
        <a:ext cx="1118861" cy="358035"/>
      </dsp:txXfrm>
    </dsp:sp>
    <dsp:sp modelId="{A9305F66-24D0-3C4A-922F-88BCDBBDFD4E}">
      <dsp:nvSpPr>
        <dsp:cNvPr id="0" name=""/>
        <dsp:cNvSpPr/>
      </dsp:nvSpPr>
      <dsp:spPr>
        <a:xfrm>
          <a:off x="5344262" y="2384580"/>
          <a:ext cx="1005812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4C7F73-254B-C24F-A504-7A4E5DD4FEB8}">
      <dsp:nvSpPr>
        <dsp:cNvPr id="0" name=""/>
        <dsp:cNvSpPr/>
      </dsp:nvSpPr>
      <dsp:spPr>
        <a:xfrm>
          <a:off x="5344262" y="2384580"/>
          <a:ext cx="1005812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9D7D3-6D33-6B49-9189-ED83E639FF3B}">
      <dsp:nvSpPr>
        <dsp:cNvPr id="0" name=""/>
        <dsp:cNvSpPr/>
      </dsp:nvSpPr>
      <dsp:spPr>
        <a:xfrm>
          <a:off x="4841356" y="2485278"/>
          <a:ext cx="2011624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0" kern="1200" dirty="0" smtClean="0">
              <a:solidFill>
                <a:srgbClr val="3366FF"/>
              </a:solidFill>
            </a:rPr>
            <a:t>Grid2-FR</a:t>
          </a:r>
          <a:endParaRPr lang="fr-FR" sz="1600" b="1" i="0" kern="1200" dirty="0">
            <a:solidFill>
              <a:srgbClr val="3366FF"/>
            </a:solidFill>
          </a:endParaRPr>
        </a:p>
      </dsp:txBody>
      <dsp:txXfrm>
        <a:off x="4841356" y="2485278"/>
        <a:ext cx="2011624" cy="358035"/>
      </dsp:txXfrm>
    </dsp:sp>
    <dsp:sp modelId="{20DB653D-D7D3-5840-81DC-73CEA426FA34}">
      <dsp:nvSpPr>
        <dsp:cNvPr id="0" name=""/>
        <dsp:cNvSpPr/>
      </dsp:nvSpPr>
      <dsp:spPr>
        <a:xfrm>
          <a:off x="6428627" y="3178972"/>
          <a:ext cx="559430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A0FE53-4186-5648-8193-E0105F7F2A86}">
      <dsp:nvSpPr>
        <dsp:cNvPr id="0" name=""/>
        <dsp:cNvSpPr/>
      </dsp:nvSpPr>
      <dsp:spPr>
        <a:xfrm>
          <a:off x="6428627" y="3178972"/>
          <a:ext cx="559430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DF4361-56BC-7D42-8C9B-9C3B83830638}">
      <dsp:nvSpPr>
        <dsp:cNvPr id="0" name=""/>
        <dsp:cNvSpPr/>
      </dsp:nvSpPr>
      <dsp:spPr>
        <a:xfrm>
          <a:off x="6148912" y="3279670"/>
          <a:ext cx="1118861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0" kern="1200" dirty="0" smtClean="0">
              <a:solidFill>
                <a:srgbClr val="3366FF"/>
              </a:solidFill>
            </a:rPr>
            <a:t>Server</a:t>
          </a:r>
          <a:endParaRPr lang="fr-FR" sz="1600" b="1" i="0" kern="1200" dirty="0">
            <a:solidFill>
              <a:srgbClr val="3366FF"/>
            </a:solidFill>
          </a:endParaRPr>
        </a:p>
      </dsp:txBody>
      <dsp:txXfrm>
        <a:off x="6148912" y="3279670"/>
        <a:ext cx="1118861" cy="358035"/>
      </dsp:txXfrm>
    </dsp:sp>
    <dsp:sp modelId="{31D4F0F2-6781-9848-A4D9-6C33410FB4DC}">
      <dsp:nvSpPr>
        <dsp:cNvPr id="0" name=""/>
        <dsp:cNvSpPr/>
      </dsp:nvSpPr>
      <dsp:spPr>
        <a:xfrm>
          <a:off x="6428627" y="3973364"/>
          <a:ext cx="559430" cy="55943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81E6E-1B06-5F4E-8C70-BA8C98345014}">
      <dsp:nvSpPr>
        <dsp:cNvPr id="0" name=""/>
        <dsp:cNvSpPr/>
      </dsp:nvSpPr>
      <dsp:spPr>
        <a:xfrm>
          <a:off x="6428627" y="3973364"/>
          <a:ext cx="559430" cy="55943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74C1E-F374-0E49-A22F-F9BBD066587E}">
      <dsp:nvSpPr>
        <dsp:cNvPr id="0" name=""/>
        <dsp:cNvSpPr/>
      </dsp:nvSpPr>
      <dsp:spPr>
        <a:xfrm>
          <a:off x="6148912" y="4074062"/>
          <a:ext cx="1118861" cy="35803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0" kern="1200" dirty="0" err="1" smtClean="0">
              <a:solidFill>
                <a:srgbClr val="3366FF"/>
              </a:solidFill>
            </a:rPr>
            <a:t>Personal</a:t>
          </a:r>
          <a:endParaRPr lang="fr-FR" sz="1600" b="1" i="0" kern="1200" dirty="0">
            <a:solidFill>
              <a:srgbClr val="3366FF"/>
            </a:solidFill>
          </a:endParaRPr>
        </a:p>
      </dsp:txBody>
      <dsp:txXfrm>
        <a:off x="6148912" y="4074062"/>
        <a:ext cx="1118861" cy="3580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A22D43-EF07-B34C-B952-5AB11080B034}">
      <dsp:nvSpPr>
        <dsp:cNvPr id="0" name=""/>
        <dsp:cNvSpPr/>
      </dsp:nvSpPr>
      <dsp:spPr>
        <a:xfrm>
          <a:off x="5192790" y="2526378"/>
          <a:ext cx="762342" cy="22592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9222"/>
              </a:lnTo>
              <a:lnTo>
                <a:pt x="762342" y="225922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80F11A-3B4B-C742-B183-4B403B39C97F}">
      <dsp:nvSpPr>
        <dsp:cNvPr id="0" name=""/>
        <dsp:cNvSpPr/>
      </dsp:nvSpPr>
      <dsp:spPr>
        <a:xfrm>
          <a:off x="5192790" y="2526378"/>
          <a:ext cx="762342" cy="1326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6636"/>
              </a:lnTo>
              <a:lnTo>
                <a:pt x="762342" y="13266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821F41-6CCF-C64B-81F5-C3919A0137BD}">
      <dsp:nvSpPr>
        <dsp:cNvPr id="0" name=""/>
        <dsp:cNvSpPr/>
      </dsp:nvSpPr>
      <dsp:spPr>
        <a:xfrm>
          <a:off x="5192790" y="2526378"/>
          <a:ext cx="762342" cy="394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050"/>
              </a:lnTo>
              <a:lnTo>
                <a:pt x="762342" y="3940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5FFC22-7906-1346-8E3A-73083A349011}">
      <dsp:nvSpPr>
        <dsp:cNvPr id="0" name=""/>
        <dsp:cNvSpPr/>
      </dsp:nvSpPr>
      <dsp:spPr>
        <a:xfrm>
          <a:off x="3872399" y="1593792"/>
          <a:ext cx="1320390" cy="275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917"/>
              </a:lnTo>
              <a:lnTo>
                <a:pt x="1320390" y="137917"/>
              </a:lnTo>
              <a:lnTo>
                <a:pt x="1320390" y="2758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DA43C-E108-3D46-80C2-CA30FE197690}">
      <dsp:nvSpPr>
        <dsp:cNvPr id="0" name=""/>
        <dsp:cNvSpPr/>
      </dsp:nvSpPr>
      <dsp:spPr>
        <a:xfrm>
          <a:off x="2550623" y="2526378"/>
          <a:ext cx="758160" cy="1326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6636"/>
              </a:lnTo>
              <a:lnTo>
                <a:pt x="758160" y="13266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74DBE6-99A0-F149-9424-65A5594E4AF9}">
      <dsp:nvSpPr>
        <dsp:cNvPr id="0" name=""/>
        <dsp:cNvSpPr/>
      </dsp:nvSpPr>
      <dsp:spPr>
        <a:xfrm>
          <a:off x="2550623" y="2526378"/>
          <a:ext cx="761927" cy="394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050"/>
              </a:lnTo>
              <a:lnTo>
                <a:pt x="761927" y="39405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560D27-F7F3-024F-984B-E8F7900EED75}">
      <dsp:nvSpPr>
        <dsp:cNvPr id="0" name=""/>
        <dsp:cNvSpPr/>
      </dsp:nvSpPr>
      <dsp:spPr>
        <a:xfrm>
          <a:off x="2550623" y="1593792"/>
          <a:ext cx="1321776" cy="275835"/>
        </a:xfrm>
        <a:custGeom>
          <a:avLst/>
          <a:gdLst/>
          <a:ahLst/>
          <a:cxnLst/>
          <a:rect l="0" t="0" r="0" b="0"/>
          <a:pathLst>
            <a:path>
              <a:moveTo>
                <a:pt x="1321776" y="0"/>
              </a:moveTo>
              <a:lnTo>
                <a:pt x="1321776" y="137917"/>
              </a:lnTo>
              <a:lnTo>
                <a:pt x="0" y="137917"/>
              </a:lnTo>
              <a:lnTo>
                <a:pt x="0" y="27583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89800E-C0ED-7342-9D82-C679BCB3F443}">
      <dsp:nvSpPr>
        <dsp:cNvPr id="0" name=""/>
        <dsp:cNvSpPr/>
      </dsp:nvSpPr>
      <dsp:spPr>
        <a:xfrm>
          <a:off x="3826679" y="661206"/>
          <a:ext cx="91440" cy="27583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58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2392BD-80A9-824B-B0C0-48547A9B8AE9}">
      <dsp:nvSpPr>
        <dsp:cNvPr id="0" name=""/>
        <dsp:cNvSpPr/>
      </dsp:nvSpPr>
      <dsp:spPr>
        <a:xfrm>
          <a:off x="3396331" y="4456"/>
          <a:ext cx="952137" cy="65675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2BA29D-8A22-4A4F-9299-5D6279B4DAD8}">
      <dsp:nvSpPr>
        <dsp:cNvPr id="0" name=""/>
        <dsp:cNvSpPr/>
      </dsp:nvSpPr>
      <dsp:spPr>
        <a:xfrm>
          <a:off x="3396331" y="4456"/>
          <a:ext cx="952137" cy="65675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EB3110-235F-3643-AB5D-EF5D83280F02}">
      <dsp:nvSpPr>
        <dsp:cNvPr id="0" name=""/>
        <dsp:cNvSpPr/>
      </dsp:nvSpPr>
      <dsp:spPr>
        <a:xfrm>
          <a:off x="2920262" y="122671"/>
          <a:ext cx="1904274" cy="42032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solidFill>
                <a:srgbClr val="3366FF"/>
              </a:solidFill>
            </a:rPr>
            <a:t>IGC/A   (ANSSI)</a:t>
          </a:r>
          <a:endParaRPr lang="fr-FR" sz="1600" b="0" i="0" kern="1200" dirty="0">
            <a:solidFill>
              <a:srgbClr val="3366FF"/>
            </a:solidFill>
          </a:endParaRPr>
        </a:p>
      </dsp:txBody>
      <dsp:txXfrm>
        <a:off x="2920262" y="122671"/>
        <a:ext cx="1904274" cy="420320"/>
      </dsp:txXfrm>
    </dsp:sp>
    <dsp:sp modelId="{BF50D179-B393-634E-9EBB-F1AD0D9A38B2}">
      <dsp:nvSpPr>
        <dsp:cNvPr id="0" name=""/>
        <dsp:cNvSpPr/>
      </dsp:nvSpPr>
      <dsp:spPr>
        <a:xfrm>
          <a:off x="3322262" y="937041"/>
          <a:ext cx="1100274" cy="65675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C64491-2A3C-3E45-AE75-60D21C6BA9B9}">
      <dsp:nvSpPr>
        <dsp:cNvPr id="0" name=""/>
        <dsp:cNvSpPr/>
      </dsp:nvSpPr>
      <dsp:spPr>
        <a:xfrm>
          <a:off x="3322262" y="937041"/>
          <a:ext cx="1100274" cy="65675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2845C5-7FB5-4744-8692-B9F6605ABD13}">
      <dsp:nvSpPr>
        <dsp:cNvPr id="0" name=""/>
        <dsp:cNvSpPr/>
      </dsp:nvSpPr>
      <dsp:spPr>
        <a:xfrm>
          <a:off x="2772125" y="1055257"/>
          <a:ext cx="2200548" cy="42032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err="1" smtClean="0">
              <a:solidFill>
                <a:srgbClr val="3366FF"/>
              </a:solidFill>
            </a:rPr>
            <a:t>Ministry</a:t>
          </a:r>
          <a:r>
            <a:rPr lang="fr-FR" sz="1600" b="0" i="0" kern="1200" dirty="0" smtClean="0">
              <a:solidFill>
                <a:srgbClr val="3366FF"/>
              </a:solidFill>
            </a:rPr>
            <a:t> of Education</a:t>
          </a:r>
          <a:endParaRPr lang="fr-FR" sz="1600" b="0" i="0" kern="1200" dirty="0">
            <a:solidFill>
              <a:srgbClr val="3366FF"/>
            </a:solidFill>
          </a:endParaRPr>
        </a:p>
      </dsp:txBody>
      <dsp:txXfrm>
        <a:off x="2772125" y="1055257"/>
        <a:ext cx="2200548" cy="420320"/>
      </dsp:txXfrm>
    </dsp:sp>
    <dsp:sp modelId="{805C01EB-A67D-D64E-8B32-94340CC8D9D0}">
      <dsp:nvSpPr>
        <dsp:cNvPr id="0" name=""/>
        <dsp:cNvSpPr/>
      </dsp:nvSpPr>
      <dsp:spPr>
        <a:xfrm>
          <a:off x="1959387" y="1869627"/>
          <a:ext cx="1182472" cy="65675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DF2C6-0F20-304D-9C39-6789B5622404}">
      <dsp:nvSpPr>
        <dsp:cNvPr id="0" name=""/>
        <dsp:cNvSpPr/>
      </dsp:nvSpPr>
      <dsp:spPr>
        <a:xfrm>
          <a:off x="1959387" y="1869627"/>
          <a:ext cx="1182472" cy="65675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7F0B0-1EF7-5042-AB4D-EA7FC97E5C49}">
      <dsp:nvSpPr>
        <dsp:cNvPr id="0" name=""/>
        <dsp:cNvSpPr/>
      </dsp:nvSpPr>
      <dsp:spPr>
        <a:xfrm>
          <a:off x="1368150" y="1987842"/>
          <a:ext cx="2364945" cy="42032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Education</a:t>
          </a:r>
          <a:endParaRPr lang="fr-FR" sz="1600" b="0" i="0" kern="1200" dirty="0"/>
        </a:p>
      </dsp:txBody>
      <dsp:txXfrm>
        <a:off x="1368150" y="1987842"/>
        <a:ext cx="2364945" cy="420320"/>
      </dsp:txXfrm>
    </dsp:sp>
    <dsp:sp modelId="{6BC2A984-FB92-C54E-9AD7-648C705E05F2}">
      <dsp:nvSpPr>
        <dsp:cNvPr id="0" name=""/>
        <dsp:cNvSpPr/>
      </dsp:nvSpPr>
      <dsp:spPr>
        <a:xfrm>
          <a:off x="3233740" y="2802213"/>
          <a:ext cx="656750" cy="65675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1733F0-A4B1-C445-8B2F-61C3BF752E51}">
      <dsp:nvSpPr>
        <dsp:cNvPr id="0" name=""/>
        <dsp:cNvSpPr/>
      </dsp:nvSpPr>
      <dsp:spPr>
        <a:xfrm>
          <a:off x="3233740" y="2802213"/>
          <a:ext cx="656750" cy="65675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5B22D6-0E01-F44D-A8C6-EB873237CDFE}">
      <dsp:nvSpPr>
        <dsp:cNvPr id="0" name=""/>
        <dsp:cNvSpPr/>
      </dsp:nvSpPr>
      <dsp:spPr>
        <a:xfrm>
          <a:off x="2905365" y="2920428"/>
          <a:ext cx="1313501" cy="42032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/>
            <a:t>Server</a:t>
          </a:r>
          <a:endParaRPr lang="fr-FR" sz="1600" b="0" i="0" kern="1200" dirty="0"/>
        </a:p>
      </dsp:txBody>
      <dsp:txXfrm>
        <a:off x="2905365" y="2920428"/>
        <a:ext cx="1313501" cy="420320"/>
      </dsp:txXfrm>
    </dsp:sp>
    <dsp:sp modelId="{6595488E-CE8D-EF42-A444-FE95DA36DFE4}">
      <dsp:nvSpPr>
        <dsp:cNvPr id="0" name=""/>
        <dsp:cNvSpPr/>
      </dsp:nvSpPr>
      <dsp:spPr>
        <a:xfrm>
          <a:off x="3230703" y="3734799"/>
          <a:ext cx="650675" cy="65675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54DDE-5C53-F343-A17D-5AE99E08C985}">
      <dsp:nvSpPr>
        <dsp:cNvPr id="0" name=""/>
        <dsp:cNvSpPr/>
      </dsp:nvSpPr>
      <dsp:spPr>
        <a:xfrm>
          <a:off x="3230703" y="3734799"/>
          <a:ext cx="650675" cy="65675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05CE66-568D-C346-AD4A-AF9F80A3EFC3}">
      <dsp:nvSpPr>
        <dsp:cNvPr id="0" name=""/>
        <dsp:cNvSpPr/>
      </dsp:nvSpPr>
      <dsp:spPr>
        <a:xfrm>
          <a:off x="2905365" y="3853014"/>
          <a:ext cx="1301351" cy="42032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err="1" smtClean="0"/>
            <a:t>Personal</a:t>
          </a:r>
          <a:endParaRPr lang="fr-FR" sz="1600" b="0" i="0" kern="1200" dirty="0"/>
        </a:p>
      </dsp:txBody>
      <dsp:txXfrm>
        <a:off x="2905365" y="3853014"/>
        <a:ext cx="1301351" cy="420320"/>
      </dsp:txXfrm>
    </dsp:sp>
    <dsp:sp modelId="{7EB77D03-C736-FF48-9E88-1BF488AF445B}">
      <dsp:nvSpPr>
        <dsp:cNvPr id="0" name=""/>
        <dsp:cNvSpPr/>
      </dsp:nvSpPr>
      <dsp:spPr>
        <a:xfrm>
          <a:off x="4600861" y="1869627"/>
          <a:ext cx="1183858" cy="65675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ACEAD3-6B38-9D4E-8A81-98B1071DE978}">
      <dsp:nvSpPr>
        <dsp:cNvPr id="0" name=""/>
        <dsp:cNvSpPr/>
      </dsp:nvSpPr>
      <dsp:spPr>
        <a:xfrm>
          <a:off x="4600861" y="1869627"/>
          <a:ext cx="1183858" cy="65675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2700EA-D0EB-3340-8FCC-DCA3E07A99A2}">
      <dsp:nvSpPr>
        <dsp:cNvPr id="0" name=""/>
        <dsp:cNvSpPr/>
      </dsp:nvSpPr>
      <dsp:spPr>
        <a:xfrm>
          <a:off x="4008931" y="1987842"/>
          <a:ext cx="2367717" cy="42032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0" kern="1200" dirty="0" err="1" smtClean="0">
              <a:solidFill>
                <a:srgbClr val="3366FF"/>
              </a:solidFill>
            </a:rPr>
            <a:t>Research</a:t>
          </a:r>
          <a:endParaRPr lang="fr-FR" sz="1600" b="1" i="0" kern="1200" dirty="0">
            <a:solidFill>
              <a:srgbClr val="3366FF"/>
            </a:solidFill>
          </a:endParaRPr>
        </a:p>
      </dsp:txBody>
      <dsp:txXfrm>
        <a:off x="4008931" y="1987842"/>
        <a:ext cx="2367717" cy="420320"/>
      </dsp:txXfrm>
    </dsp:sp>
    <dsp:sp modelId="{A4470E7A-4A1F-6F46-83CB-54DF4A49DBDB}">
      <dsp:nvSpPr>
        <dsp:cNvPr id="0" name=""/>
        <dsp:cNvSpPr/>
      </dsp:nvSpPr>
      <dsp:spPr>
        <a:xfrm>
          <a:off x="5876323" y="2802213"/>
          <a:ext cx="656750" cy="65675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48E575-DDDE-2F45-9126-95E9625C755B}">
      <dsp:nvSpPr>
        <dsp:cNvPr id="0" name=""/>
        <dsp:cNvSpPr/>
      </dsp:nvSpPr>
      <dsp:spPr>
        <a:xfrm>
          <a:off x="5876323" y="2802213"/>
          <a:ext cx="656750" cy="65675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C8306-4EDA-214A-A9DF-7F5D8F3C52BF}">
      <dsp:nvSpPr>
        <dsp:cNvPr id="0" name=""/>
        <dsp:cNvSpPr/>
      </dsp:nvSpPr>
      <dsp:spPr>
        <a:xfrm>
          <a:off x="5547948" y="2920428"/>
          <a:ext cx="1313501" cy="42032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0" kern="1200" dirty="0" smtClean="0">
              <a:solidFill>
                <a:srgbClr val="3366FF"/>
              </a:solidFill>
            </a:rPr>
            <a:t>Server</a:t>
          </a:r>
          <a:endParaRPr lang="fr-FR" sz="1600" b="1" i="0" kern="1200" dirty="0">
            <a:solidFill>
              <a:srgbClr val="3366FF"/>
            </a:solidFill>
          </a:endParaRPr>
        </a:p>
      </dsp:txBody>
      <dsp:txXfrm>
        <a:off x="5547948" y="2920428"/>
        <a:ext cx="1313501" cy="420320"/>
      </dsp:txXfrm>
    </dsp:sp>
    <dsp:sp modelId="{415EC3E7-DCED-2D49-903C-677B7EEFFF55}">
      <dsp:nvSpPr>
        <dsp:cNvPr id="0" name=""/>
        <dsp:cNvSpPr/>
      </dsp:nvSpPr>
      <dsp:spPr>
        <a:xfrm>
          <a:off x="5876323" y="3734799"/>
          <a:ext cx="656750" cy="65675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81E28-44E2-CD48-A536-4473605AA543}">
      <dsp:nvSpPr>
        <dsp:cNvPr id="0" name=""/>
        <dsp:cNvSpPr/>
      </dsp:nvSpPr>
      <dsp:spPr>
        <a:xfrm>
          <a:off x="5876323" y="3734799"/>
          <a:ext cx="656750" cy="65675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EF9D8C-FEB2-5844-BFFB-311AAA6F3805}">
      <dsp:nvSpPr>
        <dsp:cNvPr id="0" name=""/>
        <dsp:cNvSpPr/>
      </dsp:nvSpPr>
      <dsp:spPr>
        <a:xfrm>
          <a:off x="5547948" y="3853014"/>
          <a:ext cx="1313501" cy="42032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0" kern="1200" dirty="0" err="1" smtClean="0">
              <a:solidFill>
                <a:srgbClr val="3366FF"/>
              </a:solidFill>
            </a:rPr>
            <a:t>Personal</a:t>
          </a:r>
          <a:endParaRPr lang="fr-FR" sz="1600" b="1" i="0" kern="1200" dirty="0">
            <a:solidFill>
              <a:srgbClr val="3366FF"/>
            </a:solidFill>
          </a:endParaRPr>
        </a:p>
      </dsp:txBody>
      <dsp:txXfrm>
        <a:off x="5547948" y="3853014"/>
        <a:ext cx="1313501" cy="420320"/>
      </dsp:txXfrm>
    </dsp:sp>
    <dsp:sp modelId="{F2390BE9-15BE-BD48-A6F8-766B3D448DFF}">
      <dsp:nvSpPr>
        <dsp:cNvPr id="0" name=""/>
        <dsp:cNvSpPr/>
      </dsp:nvSpPr>
      <dsp:spPr>
        <a:xfrm>
          <a:off x="5876323" y="4667385"/>
          <a:ext cx="656750" cy="656750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846E3C-5914-F645-BA88-B9EFB2A90A63}">
      <dsp:nvSpPr>
        <dsp:cNvPr id="0" name=""/>
        <dsp:cNvSpPr/>
      </dsp:nvSpPr>
      <dsp:spPr>
        <a:xfrm>
          <a:off x="5876323" y="4667385"/>
          <a:ext cx="656750" cy="656750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9DB18-B256-8D46-BBCD-78E044D96AC6}">
      <dsp:nvSpPr>
        <dsp:cNvPr id="0" name=""/>
        <dsp:cNvSpPr/>
      </dsp:nvSpPr>
      <dsp:spPr>
        <a:xfrm>
          <a:off x="5547948" y="4785600"/>
          <a:ext cx="1313501" cy="420320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1" i="0" kern="1200" dirty="0" smtClean="0">
              <a:solidFill>
                <a:srgbClr val="3366FF"/>
              </a:solidFill>
            </a:rPr>
            <a:t>Partner</a:t>
          </a:r>
          <a:endParaRPr lang="fr-FR" sz="1600" b="1" i="0" kern="1200" dirty="0">
            <a:solidFill>
              <a:srgbClr val="3366FF"/>
            </a:solidFill>
          </a:endParaRPr>
        </a:p>
      </dsp:txBody>
      <dsp:txXfrm>
        <a:off x="5547948" y="4785600"/>
        <a:ext cx="1313501" cy="420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8C6FA-5B14-4144-928B-3977C5E697AD}" type="datetimeFigureOut">
              <a:rPr lang="fr-FR" smtClean="0"/>
              <a:t>11/05/13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C457C-4ED4-4B9C-8B4D-AB2534B6954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7574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B41F7-90B0-4131-AC84-761F503B17CA}" type="datetimeFigureOut">
              <a:rPr lang="fr-FR" smtClean="0"/>
              <a:t>11/05/13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E5557-80B0-4C40-A814-15E94FBA401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3001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E5557-80B0-4C40-A814-15E94FBA401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8675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1F4A7F"/>
                </a:solidFill>
                <a:latin typeface="Foobar Pro" pitchFamily="34" charset="0"/>
              </a:defRPr>
            </a:lvl1pPr>
          </a:lstStyle>
          <a:p>
            <a:r>
              <a:rPr lang="x-none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Cliquez pour modifier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87B5CF-0B1A-2B4A-9966-D44816FB7448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2F81B9-1FB1-4C53-9CB3-1E0B8695E812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4800600" cy="11734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ED4661-05CC-5B4D-B3BC-2E5E27A6AA8C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9FE416-F8FD-4B81-BF54-385963809D86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41987C-46FC-A144-A02A-C1F4E623F8AA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CC1FD2-B50A-4E69-B3EA-9CF66F1A81E7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75000"/>
                  </a:schemeClr>
                </a:solidFill>
              </a:defRPr>
            </a:lvl5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04EC928-B409-5040-9308-3A8BCCE49707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ED6DFBA-7101-49D4-8ACC-7A390D5F7F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1557"/>
            <a:ext cx="2156460" cy="86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7030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97920" y="406192"/>
            <a:ext cx="5988879" cy="1143000"/>
          </a:xfrm>
        </p:spPr>
        <p:txBody>
          <a:bodyPr>
            <a:normAutofit/>
          </a:bodyPr>
          <a:lstStyle>
            <a:lvl1pPr algn="l">
              <a:defRPr sz="4000" b="1">
                <a:solidFill>
                  <a:schemeClr val="tx2">
                    <a:lumMod val="75000"/>
                  </a:schemeClr>
                </a:solidFill>
                <a:latin typeface="Foobar Pro" pitchFamily="34" charset="0"/>
              </a:defRPr>
            </a:lvl1pPr>
          </a:lstStyle>
          <a:p>
            <a:r>
              <a:rPr lang="x-none" smtClean="0"/>
              <a:t>Cliquez et modifiez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4B27C8-1435-E64B-B4AD-BD43B3CE78B7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697921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732240" y="6309320"/>
            <a:ext cx="2133600" cy="365125"/>
          </a:xfrm>
        </p:spPr>
        <p:txBody>
          <a:bodyPr/>
          <a:lstStyle/>
          <a:p>
            <a:pPr>
              <a:defRPr/>
            </a:pPr>
            <a:fld id="{AF76DD43-1384-5F4F-BBB5-EACC37FDA8A7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707904" y="6309320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47864" y="274638"/>
            <a:ext cx="5338936" cy="1143000"/>
          </a:xfrm>
        </p:spPr>
        <p:txBody>
          <a:bodyPr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0F109F-BC16-9A48-9026-2BC51958A208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58513D-6820-40F3-B442-C60D137E002C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274"/>
            <a:ext cx="2156460" cy="861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AEB5E5-1A08-1940-8750-507484AFEC55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F26C-C736-4200-91E6-47413D1B3B89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FD9942-5C2F-9847-B7B7-0D08C9A98E01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2EE2C-35FB-4D52-8425-A129551F9EE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C5CE5C-E187-9B4B-B5FB-E4F34B923DAE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81CE8D-05DD-434E-8659-6E7FEB967D9D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F6DE38-71ED-E14C-B25D-51369A697DDA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4BB982-9E3F-4AB3-A45B-B0220E82A11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AA207B-292F-A347-9C0A-FA34DD4E9C51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737C1C-D534-41F8-BC04-5FD10FA11AB8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B54683-8EF2-E147-9713-79D3CDCE4CCF}" type="datetime1">
              <a:rPr lang="fr-FR" smtClean="0"/>
              <a:t>11/05/13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/>
              <a:t>28th EuGridPMA - May 14th 2013 - Kyiv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685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3530823"/>
          </a:xfrm>
        </p:spPr>
        <p:txBody>
          <a:bodyPr>
            <a:normAutofit/>
          </a:bodyPr>
          <a:lstStyle/>
          <a:p>
            <a:r>
              <a:rPr lang="fr-FR" dirty="0" smtClean="0"/>
              <a:t>New CA structure for </a:t>
            </a:r>
            <a:r>
              <a:rPr lang="fr-FR" dirty="0" err="1" smtClean="0"/>
              <a:t>research</a:t>
            </a:r>
            <a:r>
              <a:rPr lang="fr-FR" dirty="0" smtClean="0"/>
              <a:t> in France</a:t>
            </a:r>
            <a:br>
              <a:rPr lang="fr-FR" dirty="0" smtClean="0"/>
            </a:br>
            <a:r>
              <a:rPr lang="fr-FR" sz="4000" i="1" dirty="0" smtClean="0"/>
              <a:t/>
            </a:r>
            <a:br>
              <a:rPr lang="fr-FR" sz="4000" i="1" dirty="0" smtClean="0"/>
            </a:br>
            <a:r>
              <a:rPr lang="fr-FR" sz="4000" i="1" dirty="0"/>
              <a:t/>
            </a:r>
            <a:br>
              <a:rPr lang="fr-FR" sz="4000" i="1" dirty="0"/>
            </a:br>
            <a:r>
              <a:rPr lang="fr-FR" sz="3200" i="1" dirty="0" smtClean="0"/>
              <a:t>Jean-François Guezou</a:t>
            </a:r>
            <a:endParaRPr lang="fr-FR" sz="32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err="1" smtClean="0"/>
              <a:t>Current</a:t>
            </a:r>
            <a:r>
              <a:rPr lang="fr-FR" dirty="0" smtClean="0"/>
              <a:t> PKI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887367"/>
              </p:ext>
            </p:extLst>
          </p:nvPr>
        </p:nvGraphicFramePr>
        <p:xfrm>
          <a:off x="827584" y="1700808"/>
          <a:ext cx="7848872" cy="4421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1495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err="1" smtClean="0"/>
              <a:t>Current</a:t>
            </a:r>
            <a:r>
              <a:rPr lang="fr-FR" dirty="0" smtClean="0"/>
              <a:t> PKI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949899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r-FR" dirty="0" smtClean="0"/>
              <a:t>A self </a:t>
            </a:r>
            <a:r>
              <a:rPr lang="fr-FR" dirty="0" err="1" smtClean="0"/>
              <a:t>signed</a:t>
            </a:r>
            <a:r>
              <a:rPr lang="fr-FR" dirty="0" smtClean="0"/>
              <a:t> CA</a:t>
            </a:r>
          </a:p>
          <a:p>
            <a:pPr>
              <a:lnSpc>
                <a:spcPct val="130000"/>
              </a:lnSpc>
            </a:pPr>
            <a:r>
              <a:rPr lang="fr-FR" dirty="0" err="1" smtClean="0"/>
              <a:t>Rather</a:t>
            </a:r>
            <a:r>
              <a:rPr lang="fr-FR" dirty="0" smtClean="0"/>
              <a:t> </a:t>
            </a:r>
            <a:r>
              <a:rPr lang="fr-FR" dirty="0" err="1" smtClean="0"/>
              <a:t>old</a:t>
            </a:r>
            <a:r>
              <a:rPr lang="fr-FR" dirty="0" smtClean="0"/>
              <a:t>, </a:t>
            </a:r>
            <a:r>
              <a:rPr lang="fr-FR" dirty="0" smtClean="0"/>
              <a:t>upgrade </a:t>
            </a:r>
            <a:r>
              <a:rPr lang="fr-FR" dirty="0" err="1" smtClean="0"/>
              <a:t>needed</a:t>
            </a:r>
            <a:r>
              <a:rPr lang="fr-FR" dirty="0" smtClean="0"/>
              <a:t> </a:t>
            </a:r>
            <a:endParaRPr lang="fr-FR" dirty="0" smtClean="0"/>
          </a:p>
          <a:p>
            <a:pPr>
              <a:lnSpc>
                <a:spcPct val="130000"/>
              </a:lnSpc>
            </a:pPr>
            <a:r>
              <a:rPr lang="fr-FR" dirty="0" smtClean="0"/>
              <a:t>Not </a:t>
            </a:r>
            <a:r>
              <a:rPr lang="fr-FR" dirty="0" err="1" smtClean="0"/>
              <a:t>enough</a:t>
            </a:r>
            <a:r>
              <a:rPr lang="fr-FR" dirty="0" smtClean="0"/>
              <a:t> </a:t>
            </a:r>
            <a:r>
              <a:rPr lang="fr-FR" dirty="0" err="1" smtClean="0"/>
              <a:t>resources</a:t>
            </a:r>
            <a:r>
              <a:rPr lang="fr-FR" dirty="0" smtClean="0"/>
              <a:t> to </a:t>
            </a:r>
            <a:r>
              <a:rPr lang="fr-FR" dirty="0" err="1" smtClean="0"/>
              <a:t>operate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endParaRPr lang="fr-FR" dirty="0" smtClean="0"/>
          </a:p>
          <a:p>
            <a:pPr>
              <a:lnSpc>
                <a:spcPct val="130000"/>
              </a:lnSpc>
            </a:pPr>
            <a:r>
              <a:rPr lang="fr-FR" dirty="0"/>
              <a:t>No longer </a:t>
            </a:r>
            <a:r>
              <a:rPr lang="fr-FR" dirty="0" err="1"/>
              <a:t>will</a:t>
            </a:r>
            <a:r>
              <a:rPr lang="fr-FR" dirty="0"/>
              <a:t> to continue</a:t>
            </a:r>
          </a:p>
          <a:p>
            <a:pPr marL="0" indent="0">
              <a:buNone/>
            </a:pPr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7734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97920" y="406192"/>
            <a:ext cx="5988879" cy="790560"/>
          </a:xfrm>
        </p:spPr>
        <p:txBody>
          <a:bodyPr>
            <a:normAutofit/>
          </a:bodyPr>
          <a:lstStyle/>
          <a:p>
            <a:pPr algn="r"/>
            <a:r>
              <a:rPr lang="fr-FR" dirty="0" err="1" smtClean="0"/>
              <a:t>Current</a:t>
            </a:r>
            <a:r>
              <a:rPr lang="fr-FR" dirty="0" smtClean="0"/>
              <a:t> Education PKI</a:t>
            </a:r>
            <a:endParaRPr lang="fr-FR" dirty="0"/>
          </a:p>
        </p:txBody>
      </p:sp>
      <p:graphicFrame>
        <p:nvGraphicFramePr>
          <p:cNvPr id="4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98423"/>
              </p:ext>
            </p:extLst>
          </p:nvPr>
        </p:nvGraphicFramePr>
        <p:xfrm>
          <a:off x="395536" y="1268760"/>
          <a:ext cx="820891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5953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97920" y="406192"/>
            <a:ext cx="5988879" cy="790560"/>
          </a:xfrm>
        </p:spPr>
        <p:txBody>
          <a:bodyPr/>
          <a:lstStyle/>
          <a:p>
            <a:pPr algn="r"/>
            <a:r>
              <a:rPr lang="fr-FR" dirty="0" smtClean="0"/>
              <a:t>Scenario 1</a:t>
            </a:r>
            <a:endParaRPr lang="fr-FR" dirty="0"/>
          </a:p>
        </p:txBody>
      </p:sp>
      <p:graphicFrame>
        <p:nvGraphicFramePr>
          <p:cNvPr id="4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8162559"/>
              </p:ext>
            </p:extLst>
          </p:nvPr>
        </p:nvGraphicFramePr>
        <p:xfrm>
          <a:off x="395536" y="1052736"/>
          <a:ext cx="82296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3148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Scenario 1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2420888"/>
            <a:ext cx="8568952" cy="3705275"/>
          </a:xfrm>
        </p:spPr>
        <p:txBody>
          <a:bodyPr/>
          <a:lstStyle/>
          <a:p>
            <a:r>
              <a:rPr lang="fr-FR" sz="2400" dirty="0" smtClean="0">
                <a:solidFill>
                  <a:srgbClr val="006600"/>
                </a:solidFill>
              </a:rPr>
              <a:t>Not </a:t>
            </a:r>
            <a:r>
              <a:rPr lang="fr-FR" sz="2400" dirty="0" err="1" smtClean="0">
                <a:solidFill>
                  <a:srgbClr val="006600"/>
                </a:solidFill>
              </a:rPr>
              <a:t>so</a:t>
            </a:r>
            <a:r>
              <a:rPr lang="fr-FR" sz="2400" dirty="0" smtClean="0">
                <a:solidFill>
                  <a:srgbClr val="006600"/>
                </a:solidFill>
              </a:rPr>
              <a:t> </a:t>
            </a:r>
            <a:r>
              <a:rPr lang="fr-FR" sz="2400" dirty="0" err="1" smtClean="0">
                <a:solidFill>
                  <a:srgbClr val="006600"/>
                </a:solidFill>
              </a:rPr>
              <a:t>much</a:t>
            </a:r>
            <a:r>
              <a:rPr lang="fr-FR" sz="2400" dirty="0" smtClean="0">
                <a:solidFill>
                  <a:srgbClr val="006600"/>
                </a:solidFill>
              </a:rPr>
              <a:t> </a:t>
            </a:r>
            <a:r>
              <a:rPr lang="fr-FR" sz="2400" dirty="0" err="1" smtClean="0">
                <a:solidFill>
                  <a:srgbClr val="006600"/>
                </a:solidFill>
              </a:rPr>
              <a:t>work</a:t>
            </a:r>
            <a:r>
              <a:rPr lang="fr-FR" sz="2400" dirty="0" smtClean="0">
                <a:solidFill>
                  <a:srgbClr val="006600"/>
                </a:solidFill>
              </a:rPr>
              <a:t> to </a:t>
            </a:r>
            <a:r>
              <a:rPr lang="fr-FR" sz="2400" dirty="0" err="1" smtClean="0">
                <a:solidFill>
                  <a:srgbClr val="006600"/>
                </a:solidFill>
              </a:rPr>
              <a:t>link</a:t>
            </a:r>
            <a:r>
              <a:rPr lang="fr-FR" sz="2400" dirty="0" smtClean="0">
                <a:solidFill>
                  <a:srgbClr val="006600"/>
                </a:solidFill>
              </a:rPr>
              <a:t> the CNRS2 CA to the </a:t>
            </a:r>
            <a:r>
              <a:rPr lang="fr-FR" sz="2400" dirty="0" err="1" smtClean="0">
                <a:solidFill>
                  <a:srgbClr val="006600"/>
                </a:solidFill>
              </a:rPr>
              <a:t>Ministry</a:t>
            </a:r>
            <a:r>
              <a:rPr lang="fr-FR" sz="2400" dirty="0" smtClean="0">
                <a:solidFill>
                  <a:srgbClr val="006600"/>
                </a:solidFill>
              </a:rPr>
              <a:t> CA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err="1" smtClean="0">
                <a:solidFill>
                  <a:srgbClr val="FF0000"/>
                </a:solidFill>
              </a:rPr>
              <a:t>Simply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resolve</a:t>
            </a:r>
            <a:r>
              <a:rPr lang="fr-FR" sz="2400" dirty="0" smtClean="0">
                <a:solidFill>
                  <a:srgbClr val="FF0000"/>
                </a:solidFill>
              </a:rPr>
              <a:t> CNRS and </a:t>
            </a:r>
            <a:r>
              <a:rPr lang="fr-FR" sz="2400" dirty="0" err="1" smtClean="0">
                <a:solidFill>
                  <a:srgbClr val="FF0000"/>
                </a:solidFill>
              </a:rPr>
              <a:t>Grid</a:t>
            </a:r>
            <a:r>
              <a:rPr lang="fr-FR" sz="2400" dirty="0" smtClean="0">
                <a:solidFill>
                  <a:srgbClr val="FF0000"/>
                </a:solidFill>
              </a:rPr>
              <a:t> </a:t>
            </a:r>
            <a:r>
              <a:rPr lang="fr-FR" sz="2400" dirty="0" err="1" smtClean="0">
                <a:solidFill>
                  <a:srgbClr val="FF0000"/>
                </a:solidFill>
              </a:rPr>
              <a:t>requirements</a:t>
            </a:r>
            <a:endParaRPr lang="fr-FR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fr-FR" sz="2400" dirty="0" smtClean="0">
              <a:solidFill>
                <a:srgbClr val="FF0000"/>
              </a:solidFill>
            </a:endParaRPr>
          </a:p>
          <a:p>
            <a:endParaRPr lang="fr-FR" sz="2400" dirty="0" smtClean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5925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97920" y="406192"/>
            <a:ext cx="5988879" cy="790560"/>
          </a:xfrm>
        </p:spPr>
        <p:txBody>
          <a:bodyPr/>
          <a:lstStyle/>
          <a:p>
            <a:pPr algn="r"/>
            <a:r>
              <a:rPr lang="fr-FR" dirty="0" smtClean="0"/>
              <a:t>Scenario 2</a:t>
            </a:r>
            <a:endParaRPr lang="fr-FR" dirty="0"/>
          </a:p>
        </p:txBody>
      </p:sp>
      <p:graphicFrame>
        <p:nvGraphicFramePr>
          <p:cNvPr id="4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7479972"/>
              </p:ext>
            </p:extLst>
          </p:nvPr>
        </p:nvGraphicFramePr>
        <p:xfrm>
          <a:off x="395536" y="980728"/>
          <a:ext cx="82296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3478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r-FR" dirty="0" smtClean="0"/>
              <a:t>Scenario 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fr-FR" dirty="0" smtClean="0">
                <a:solidFill>
                  <a:srgbClr val="006600"/>
                </a:solidFill>
              </a:rPr>
              <a:t>Usable by all </a:t>
            </a:r>
            <a:r>
              <a:rPr lang="fr-FR" dirty="0" err="1" smtClean="0">
                <a:solidFill>
                  <a:srgbClr val="006600"/>
                </a:solidFill>
              </a:rPr>
              <a:t>education</a:t>
            </a:r>
            <a:r>
              <a:rPr lang="fr-FR" dirty="0" smtClean="0">
                <a:solidFill>
                  <a:srgbClr val="006600"/>
                </a:solidFill>
              </a:rPr>
              <a:t> and </a:t>
            </a:r>
            <a:r>
              <a:rPr lang="fr-FR" dirty="0" err="1" smtClean="0">
                <a:solidFill>
                  <a:srgbClr val="006600"/>
                </a:solidFill>
              </a:rPr>
              <a:t>research</a:t>
            </a:r>
            <a:r>
              <a:rPr lang="fr-FR" dirty="0" smtClean="0">
                <a:solidFill>
                  <a:srgbClr val="006600"/>
                </a:solidFill>
              </a:rPr>
              <a:t> </a:t>
            </a:r>
            <a:r>
              <a:rPr lang="fr-FR" dirty="0" err="1" smtClean="0">
                <a:solidFill>
                  <a:srgbClr val="006600"/>
                </a:solidFill>
              </a:rPr>
              <a:t>entities</a:t>
            </a:r>
            <a:endParaRPr lang="fr-FR" dirty="0" smtClean="0">
              <a:solidFill>
                <a:srgbClr val="006600"/>
              </a:solidFill>
            </a:endParaRPr>
          </a:p>
          <a:p>
            <a:endParaRPr lang="fr-FR" dirty="0"/>
          </a:p>
          <a:p>
            <a:r>
              <a:rPr lang="fr-FR" dirty="0" err="1" smtClean="0">
                <a:solidFill>
                  <a:srgbClr val="FF0000"/>
                </a:solidFill>
              </a:rPr>
              <a:t>Need</a:t>
            </a:r>
            <a:r>
              <a:rPr lang="fr-FR" dirty="0" smtClean="0">
                <a:solidFill>
                  <a:srgbClr val="FF0000"/>
                </a:solidFill>
              </a:rPr>
              <a:t> an in-</a:t>
            </a:r>
            <a:r>
              <a:rPr lang="fr-FR" dirty="0" err="1" smtClean="0">
                <a:solidFill>
                  <a:srgbClr val="FF0000"/>
                </a:solidFill>
              </a:rPr>
              <a:t>depth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analysis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err="1" smtClean="0">
                <a:solidFill>
                  <a:srgbClr val="FF0000"/>
                </a:solidFill>
              </a:rPr>
              <a:t>Involved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the 2 parts of the </a:t>
            </a:r>
            <a:r>
              <a:rPr lang="fr-FR" dirty="0" err="1">
                <a:solidFill>
                  <a:srgbClr val="FF0000"/>
                </a:solidFill>
              </a:rPr>
              <a:t>Ministry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28th EuGridPMA - May 14th 2013 - Kyiv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7419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So </a:t>
            </a:r>
            <a:r>
              <a:rPr lang="fr-FR" dirty="0" err="1" smtClean="0"/>
              <a:t>what</a:t>
            </a:r>
            <a:r>
              <a:rPr lang="fr-FR" dirty="0" smtClean="0"/>
              <a:t> 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384929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30000"/>
              </a:lnSpc>
            </a:pPr>
            <a:r>
              <a:rPr lang="fr-FR" dirty="0" err="1" smtClean="0"/>
              <a:t>Opt</a:t>
            </a:r>
            <a:r>
              <a:rPr lang="fr-FR" dirty="0" smtClean="0"/>
              <a:t> fo</a:t>
            </a:r>
            <a:r>
              <a:rPr lang="fr-FR" dirty="0" smtClean="0"/>
              <a:t>r </a:t>
            </a:r>
            <a:r>
              <a:rPr lang="fr-FR" dirty="0" err="1" smtClean="0"/>
              <a:t>moving</a:t>
            </a:r>
            <a:r>
              <a:rPr lang="fr-FR" dirty="0" smtClean="0"/>
              <a:t> </a:t>
            </a:r>
            <a:r>
              <a:rPr lang="fr-FR" dirty="0" smtClean="0"/>
              <a:t>scenario 2 </a:t>
            </a:r>
            <a:r>
              <a:rPr lang="fr-FR" dirty="0" err="1" smtClean="0"/>
              <a:t>forward</a:t>
            </a:r>
            <a:endParaRPr lang="fr-FR" dirty="0" smtClean="0"/>
          </a:p>
          <a:p>
            <a:pPr>
              <a:lnSpc>
                <a:spcPct val="130000"/>
              </a:lnSpc>
            </a:pPr>
            <a:r>
              <a:rPr lang="fr-FR" dirty="0" err="1" smtClean="0"/>
              <a:t>Keep</a:t>
            </a:r>
            <a:r>
              <a:rPr lang="fr-FR" dirty="0" smtClean="0"/>
              <a:t> </a:t>
            </a:r>
            <a:r>
              <a:rPr lang="fr-FR" dirty="0" smtClean="0"/>
              <a:t>scenario 1 as a </a:t>
            </a:r>
            <a:r>
              <a:rPr lang="fr-FR" dirty="0" err="1" smtClean="0"/>
              <a:t>resort</a:t>
            </a:r>
            <a:endParaRPr lang="fr-FR" dirty="0" smtClean="0"/>
          </a:p>
          <a:p>
            <a:pPr>
              <a:lnSpc>
                <a:spcPct val="130000"/>
              </a:lnSpc>
            </a:pPr>
            <a:r>
              <a:rPr lang="fr-FR" dirty="0" err="1" smtClean="0"/>
              <a:t>Ministry</a:t>
            </a:r>
            <a:r>
              <a:rPr lang="fr-FR" dirty="0" smtClean="0"/>
              <a:t> </a:t>
            </a:r>
            <a:r>
              <a:rPr lang="fr-FR" dirty="0" err="1" smtClean="0"/>
              <a:t>said</a:t>
            </a:r>
            <a:r>
              <a:rPr lang="fr-FR" dirty="0" smtClean="0"/>
              <a:t> </a:t>
            </a:r>
            <a:r>
              <a:rPr lang="fr-FR" dirty="0" err="1" smtClean="0"/>
              <a:t>yes</a:t>
            </a:r>
            <a:endParaRPr lang="fr-FR" dirty="0" smtClean="0"/>
          </a:p>
          <a:p>
            <a:pPr>
              <a:lnSpc>
                <a:spcPct val="130000"/>
              </a:lnSpc>
            </a:pPr>
            <a:r>
              <a:rPr lang="fr-FR" dirty="0" err="1" smtClean="0"/>
              <a:t>Resources</a:t>
            </a:r>
            <a:r>
              <a:rPr lang="fr-FR" dirty="0" smtClean="0"/>
              <a:t> </a:t>
            </a:r>
            <a:r>
              <a:rPr lang="fr-FR" dirty="0" err="1" smtClean="0"/>
              <a:t>found</a:t>
            </a:r>
            <a:endParaRPr lang="fr-FR" dirty="0" smtClean="0"/>
          </a:p>
          <a:p>
            <a:pPr>
              <a:lnSpc>
                <a:spcPct val="130000"/>
              </a:lnSpc>
            </a:pPr>
            <a:r>
              <a:rPr lang="fr-FR" dirty="0" err="1" smtClean="0"/>
              <a:t>Recruitment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(</a:t>
            </a:r>
            <a:r>
              <a:rPr lang="fr-FR" dirty="0" err="1" smtClean="0"/>
              <a:t>arrival</a:t>
            </a:r>
            <a:r>
              <a:rPr lang="fr-FR" dirty="0" smtClean="0"/>
              <a:t> sept 2013)</a:t>
            </a:r>
          </a:p>
          <a:p>
            <a:pPr>
              <a:lnSpc>
                <a:spcPct val="130000"/>
              </a:lnSpc>
            </a:pPr>
            <a:r>
              <a:rPr lang="fr-FR" dirty="0" smtClean="0"/>
              <a:t>Just </a:t>
            </a:r>
            <a:r>
              <a:rPr lang="fr-FR" dirty="0" err="1" smtClean="0"/>
              <a:t>waiting</a:t>
            </a:r>
            <a:r>
              <a:rPr lang="fr-FR" dirty="0" smtClean="0"/>
              <a:t> for the kick off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28th </a:t>
            </a:r>
            <a:r>
              <a:rPr lang="fr-FR" dirty="0" err="1" smtClean="0"/>
              <a:t>EuGridPMA</a:t>
            </a:r>
            <a:r>
              <a:rPr lang="fr-FR" dirty="0" smtClean="0"/>
              <a:t> - May 14th 2013 - </a:t>
            </a:r>
            <a:r>
              <a:rPr lang="fr-FR" dirty="0" err="1" smtClean="0"/>
              <a:t>Kyiv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C04D4-086B-44D2-9CEE-68C76BC9650E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7534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presentation_2013.potx</Template>
  <TotalTime>10915</TotalTime>
  <Words>256</Words>
  <Application>Microsoft Macintosh PowerPoint</Application>
  <PresentationFormat>Présentation à l'écran (4:3)</PresentationFormat>
  <Paragraphs>81</Paragraphs>
  <Slides>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presentation_2013</vt:lpstr>
      <vt:lpstr>New CA structure for research in France   Jean-François Guezou</vt:lpstr>
      <vt:lpstr>Current PKI</vt:lpstr>
      <vt:lpstr>Current PKI</vt:lpstr>
      <vt:lpstr>Current Education PKI</vt:lpstr>
      <vt:lpstr>Scenario 1</vt:lpstr>
      <vt:lpstr>Scenario 1</vt:lpstr>
      <vt:lpstr>Scenario 2</vt:lpstr>
      <vt:lpstr>Scenario 2</vt:lpstr>
      <vt:lpstr>So what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blanquart</dc:creator>
  <cp:lastModifiedBy>guezou Jean-François</cp:lastModifiedBy>
  <cp:revision>92</cp:revision>
  <dcterms:created xsi:type="dcterms:W3CDTF">2013-01-08T17:30:55Z</dcterms:created>
  <dcterms:modified xsi:type="dcterms:W3CDTF">2013-05-14T06:19:45Z</dcterms:modified>
</cp:coreProperties>
</file>